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Lst>
  <p:sldSz cy="10692000" cx="7560000"/>
  <p:notesSz cx="6858000" cy="9144000"/>
  <p:embeddedFontLst>
    <p:embeddedFont>
      <p:font typeface="Caveat"/>
      <p:regular r:id="rId9"/>
      <p:bold r:id="rId1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A4A3A4"/>
          </p15:clr>
        </p15:guide>
        <p15:guide id="2" pos="2381">
          <p15:clr>
            <a:srgbClr val="A4A3A4"/>
          </p15:clr>
        </p15:guide>
      </p15:sldGuideLst>
    </p:ext>
    <p:ext uri="GoogleSlidesCustomDataVersion2">
      <go:slidesCustomData xmlns:go="http://customooxmlschemas.google.com/" r:id="rId11" roundtripDataSignature="AMtx7mgYb6hD36NXWtcC2NKbYJyuxMOwZ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customschemas.google.com/relationships/presentationmetadata" Target="metadata"/><Relationship Id="rId10" Type="http://schemas.openxmlformats.org/officeDocument/2006/relationships/font" Target="fonts/Caveat-bold.fntdata"/><Relationship Id="rId9" Type="http://schemas.openxmlformats.org/officeDocument/2006/relationships/font" Target="fonts/Caveat-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79"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2217079"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37c03fcc61a_0_0:notes"/>
          <p:cNvSpPr/>
          <p:nvPr>
            <p:ph idx="2" type="sldImg"/>
          </p:nvPr>
        </p:nvSpPr>
        <p:spPr>
          <a:xfrm>
            <a:off x="2217079"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 name="Google Shape;68;g37c03fcc61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9540ca8ce3_0_0:notes"/>
          <p:cNvSpPr/>
          <p:nvPr>
            <p:ph idx="2" type="sldImg"/>
          </p:nvPr>
        </p:nvSpPr>
        <p:spPr>
          <a:xfrm>
            <a:off x="2217079" y="685800"/>
            <a:ext cx="24246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9540ca8ce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8"/>
          <p:cNvSpPr txBox="1"/>
          <p:nvPr>
            <p:ph type="ctrTitle"/>
          </p:nvPr>
        </p:nvSpPr>
        <p:spPr>
          <a:xfrm>
            <a:off x="257712" y="1547778"/>
            <a:ext cx="7044600" cy="4266600"/>
          </a:xfrm>
          <a:prstGeom prst="rect">
            <a:avLst/>
          </a:prstGeom>
          <a:noFill/>
          <a:ln>
            <a:noFill/>
          </a:ln>
        </p:spPr>
        <p:txBody>
          <a:bodyPr anchorCtr="0" anchor="b" bIns="118675" lIns="118675" spcFirstLastPara="1" rIns="118675" wrap="square" tIns="118675">
            <a:noAutofit/>
          </a:bodyPr>
          <a:lstStyle>
            <a:lvl1pPr lvl="0" algn="ctr">
              <a:lnSpc>
                <a:spcPct val="100000"/>
              </a:lnSpc>
              <a:spcBef>
                <a:spcPts val="0"/>
              </a:spcBef>
              <a:spcAft>
                <a:spcPts val="0"/>
              </a:spcAft>
              <a:buSzPts val="6700"/>
              <a:buNone/>
              <a:defRPr sz="6700"/>
            </a:lvl1pPr>
            <a:lvl2pPr lvl="1" algn="ctr">
              <a:lnSpc>
                <a:spcPct val="100000"/>
              </a:lnSpc>
              <a:spcBef>
                <a:spcPts val="0"/>
              </a:spcBef>
              <a:spcAft>
                <a:spcPts val="0"/>
              </a:spcAft>
              <a:buSzPts val="6700"/>
              <a:buNone/>
              <a:defRPr sz="6700"/>
            </a:lvl2pPr>
            <a:lvl3pPr lvl="2" algn="ctr">
              <a:lnSpc>
                <a:spcPct val="100000"/>
              </a:lnSpc>
              <a:spcBef>
                <a:spcPts val="0"/>
              </a:spcBef>
              <a:spcAft>
                <a:spcPts val="0"/>
              </a:spcAft>
              <a:buSzPts val="6700"/>
              <a:buNone/>
              <a:defRPr sz="6700"/>
            </a:lvl3pPr>
            <a:lvl4pPr lvl="3" algn="ctr">
              <a:lnSpc>
                <a:spcPct val="100000"/>
              </a:lnSpc>
              <a:spcBef>
                <a:spcPts val="0"/>
              </a:spcBef>
              <a:spcAft>
                <a:spcPts val="0"/>
              </a:spcAft>
              <a:buSzPts val="6700"/>
              <a:buNone/>
              <a:defRPr sz="6700"/>
            </a:lvl4pPr>
            <a:lvl5pPr lvl="4" algn="ctr">
              <a:lnSpc>
                <a:spcPct val="100000"/>
              </a:lnSpc>
              <a:spcBef>
                <a:spcPts val="0"/>
              </a:spcBef>
              <a:spcAft>
                <a:spcPts val="0"/>
              </a:spcAft>
              <a:buSzPts val="6700"/>
              <a:buNone/>
              <a:defRPr sz="6700"/>
            </a:lvl5pPr>
            <a:lvl6pPr lvl="5" algn="ctr">
              <a:lnSpc>
                <a:spcPct val="100000"/>
              </a:lnSpc>
              <a:spcBef>
                <a:spcPts val="0"/>
              </a:spcBef>
              <a:spcAft>
                <a:spcPts val="0"/>
              </a:spcAft>
              <a:buSzPts val="6700"/>
              <a:buNone/>
              <a:defRPr sz="6700"/>
            </a:lvl6pPr>
            <a:lvl7pPr lvl="6" algn="ctr">
              <a:lnSpc>
                <a:spcPct val="100000"/>
              </a:lnSpc>
              <a:spcBef>
                <a:spcPts val="0"/>
              </a:spcBef>
              <a:spcAft>
                <a:spcPts val="0"/>
              </a:spcAft>
              <a:buSzPts val="6700"/>
              <a:buNone/>
              <a:defRPr sz="6700"/>
            </a:lvl7pPr>
            <a:lvl8pPr lvl="7" algn="ctr">
              <a:lnSpc>
                <a:spcPct val="100000"/>
              </a:lnSpc>
              <a:spcBef>
                <a:spcPts val="0"/>
              </a:spcBef>
              <a:spcAft>
                <a:spcPts val="0"/>
              </a:spcAft>
              <a:buSzPts val="6700"/>
              <a:buNone/>
              <a:defRPr sz="6700"/>
            </a:lvl8pPr>
            <a:lvl9pPr lvl="8" algn="ctr">
              <a:lnSpc>
                <a:spcPct val="100000"/>
              </a:lnSpc>
              <a:spcBef>
                <a:spcPts val="0"/>
              </a:spcBef>
              <a:spcAft>
                <a:spcPts val="0"/>
              </a:spcAft>
              <a:buSzPts val="6700"/>
              <a:buNone/>
              <a:defRPr sz="6700"/>
            </a:lvl9pPr>
          </a:lstStyle>
          <a:p/>
        </p:txBody>
      </p:sp>
      <p:sp>
        <p:nvSpPr>
          <p:cNvPr id="11" name="Google Shape;11;p8"/>
          <p:cNvSpPr txBox="1"/>
          <p:nvPr>
            <p:ph idx="1" type="subTitle"/>
          </p:nvPr>
        </p:nvSpPr>
        <p:spPr>
          <a:xfrm>
            <a:off x="257705" y="5891409"/>
            <a:ext cx="7044600" cy="1647600"/>
          </a:xfrm>
          <a:prstGeom prst="rect">
            <a:avLst/>
          </a:prstGeom>
          <a:noFill/>
          <a:ln>
            <a:noFill/>
          </a:ln>
        </p:spPr>
        <p:txBody>
          <a:bodyPr anchorCtr="0" anchor="t" bIns="118675" lIns="118675" spcFirstLastPara="1" rIns="118675" wrap="square" tIns="11867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2" name="Google Shape;12;p8"/>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9"/>
          <p:cNvSpPr txBox="1"/>
          <p:nvPr>
            <p:ph type="title"/>
          </p:nvPr>
        </p:nvSpPr>
        <p:spPr>
          <a:xfrm>
            <a:off x="257705" y="925091"/>
            <a:ext cx="7044600" cy="1190400"/>
          </a:xfrm>
          <a:prstGeom prst="rect">
            <a:avLst/>
          </a:prstGeom>
          <a:noFill/>
          <a:ln>
            <a:noFill/>
          </a:ln>
        </p:spPr>
        <p:txBody>
          <a:bodyPr anchorCtr="0" anchor="t" bIns="118675" lIns="118675" spcFirstLastPara="1" rIns="118675" wrap="square" tIns="118675">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15" name="Google Shape;15;p9"/>
          <p:cNvSpPr txBox="1"/>
          <p:nvPr>
            <p:ph idx="1" type="body"/>
          </p:nvPr>
        </p:nvSpPr>
        <p:spPr>
          <a:xfrm>
            <a:off x="257705" y="2395696"/>
            <a:ext cx="7044600" cy="7101600"/>
          </a:xfrm>
          <a:prstGeom prst="rect">
            <a:avLst/>
          </a:prstGeom>
          <a:noFill/>
          <a:ln>
            <a:noFill/>
          </a:ln>
        </p:spPr>
        <p:txBody>
          <a:bodyPr anchorCtr="0" anchor="t" bIns="118675" lIns="118675" spcFirstLastPara="1" rIns="118675" wrap="square" tIns="118675">
            <a:noAutofit/>
          </a:bodyPr>
          <a:lstStyle>
            <a:lvl1pPr indent="-374650" lvl="0" marL="457200" algn="l">
              <a:lnSpc>
                <a:spcPct val="115000"/>
              </a:lnSpc>
              <a:spcBef>
                <a:spcPts val="0"/>
              </a:spcBef>
              <a:spcAft>
                <a:spcPts val="0"/>
              </a:spcAft>
              <a:buSzPts val="2300"/>
              <a:buChar char="●"/>
              <a:defRPr/>
            </a:lvl1pPr>
            <a:lvl2pPr indent="-342900" lvl="1" marL="914400" algn="l">
              <a:lnSpc>
                <a:spcPct val="115000"/>
              </a:lnSpc>
              <a:spcBef>
                <a:spcPts val="2100"/>
              </a:spcBef>
              <a:spcAft>
                <a:spcPts val="0"/>
              </a:spcAft>
              <a:buSzPts val="1800"/>
              <a:buChar char="○"/>
              <a:defRPr/>
            </a:lvl2pPr>
            <a:lvl3pPr indent="-342900" lvl="2" marL="1371600" algn="l">
              <a:lnSpc>
                <a:spcPct val="115000"/>
              </a:lnSpc>
              <a:spcBef>
                <a:spcPts val="2100"/>
              </a:spcBef>
              <a:spcAft>
                <a:spcPts val="0"/>
              </a:spcAft>
              <a:buSzPts val="1800"/>
              <a:buChar char="■"/>
              <a:defRPr/>
            </a:lvl3pPr>
            <a:lvl4pPr indent="-342900" lvl="3" marL="1828800" algn="l">
              <a:lnSpc>
                <a:spcPct val="115000"/>
              </a:lnSpc>
              <a:spcBef>
                <a:spcPts val="2100"/>
              </a:spcBef>
              <a:spcAft>
                <a:spcPts val="0"/>
              </a:spcAft>
              <a:buSzPts val="1800"/>
              <a:buChar char="●"/>
              <a:defRPr/>
            </a:lvl4pPr>
            <a:lvl5pPr indent="-342900" lvl="4" marL="2286000" algn="l">
              <a:lnSpc>
                <a:spcPct val="115000"/>
              </a:lnSpc>
              <a:spcBef>
                <a:spcPts val="2100"/>
              </a:spcBef>
              <a:spcAft>
                <a:spcPts val="0"/>
              </a:spcAft>
              <a:buSzPts val="1800"/>
              <a:buChar char="○"/>
              <a:defRPr/>
            </a:lvl5pPr>
            <a:lvl6pPr indent="-342900" lvl="5" marL="2743200" algn="l">
              <a:lnSpc>
                <a:spcPct val="115000"/>
              </a:lnSpc>
              <a:spcBef>
                <a:spcPts val="2100"/>
              </a:spcBef>
              <a:spcAft>
                <a:spcPts val="0"/>
              </a:spcAft>
              <a:buSzPts val="1800"/>
              <a:buChar char="■"/>
              <a:defRPr/>
            </a:lvl6pPr>
            <a:lvl7pPr indent="-342900" lvl="6" marL="3200400" algn="l">
              <a:lnSpc>
                <a:spcPct val="115000"/>
              </a:lnSpc>
              <a:spcBef>
                <a:spcPts val="2100"/>
              </a:spcBef>
              <a:spcAft>
                <a:spcPts val="0"/>
              </a:spcAft>
              <a:buSzPts val="1800"/>
              <a:buChar char="●"/>
              <a:defRPr/>
            </a:lvl7pPr>
            <a:lvl8pPr indent="-342900" lvl="7" marL="3657600" algn="l">
              <a:lnSpc>
                <a:spcPct val="115000"/>
              </a:lnSpc>
              <a:spcBef>
                <a:spcPts val="2100"/>
              </a:spcBef>
              <a:spcAft>
                <a:spcPts val="0"/>
              </a:spcAft>
              <a:buSzPts val="1800"/>
              <a:buChar char="○"/>
              <a:defRPr/>
            </a:lvl8pPr>
            <a:lvl9pPr indent="-342900" lvl="8" marL="4114800" algn="l">
              <a:lnSpc>
                <a:spcPct val="115000"/>
              </a:lnSpc>
              <a:spcBef>
                <a:spcPts val="2100"/>
              </a:spcBef>
              <a:spcAft>
                <a:spcPts val="2100"/>
              </a:spcAft>
              <a:buSzPts val="1800"/>
              <a:buChar char="■"/>
              <a:defRPr/>
            </a:lvl9pPr>
          </a:lstStyle>
          <a:p/>
        </p:txBody>
      </p:sp>
      <p:sp>
        <p:nvSpPr>
          <p:cNvPr id="16" name="Google Shape;16;p9"/>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10"/>
          <p:cNvSpPr txBox="1"/>
          <p:nvPr>
            <p:ph type="title"/>
          </p:nvPr>
        </p:nvSpPr>
        <p:spPr>
          <a:xfrm>
            <a:off x="257705" y="4471058"/>
            <a:ext cx="7044600" cy="1749900"/>
          </a:xfrm>
          <a:prstGeom prst="rect">
            <a:avLst/>
          </a:prstGeom>
          <a:noFill/>
          <a:ln>
            <a:noFill/>
          </a:ln>
        </p:spPr>
        <p:txBody>
          <a:bodyPr anchorCtr="0" anchor="ctr" bIns="118675" lIns="118675" spcFirstLastPara="1" rIns="118675" wrap="square" tIns="118675">
            <a:noAutofit/>
          </a:bodyPr>
          <a:lstStyle>
            <a:lvl1pPr lvl="0" algn="ctr">
              <a:lnSpc>
                <a:spcPct val="100000"/>
              </a:lnSpc>
              <a:spcBef>
                <a:spcPts val="0"/>
              </a:spcBef>
              <a:spcAft>
                <a:spcPts val="0"/>
              </a:spcAft>
              <a:buSzPts val="4700"/>
              <a:buNone/>
              <a:defRPr sz="4700"/>
            </a:lvl1pPr>
            <a:lvl2pPr lvl="1" algn="ctr">
              <a:lnSpc>
                <a:spcPct val="100000"/>
              </a:lnSpc>
              <a:spcBef>
                <a:spcPts val="0"/>
              </a:spcBef>
              <a:spcAft>
                <a:spcPts val="0"/>
              </a:spcAft>
              <a:buSzPts val="4700"/>
              <a:buNone/>
              <a:defRPr sz="4700"/>
            </a:lvl2pPr>
            <a:lvl3pPr lvl="2" algn="ctr">
              <a:lnSpc>
                <a:spcPct val="100000"/>
              </a:lnSpc>
              <a:spcBef>
                <a:spcPts val="0"/>
              </a:spcBef>
              <a:spcAft>
                <a:spcPts val="0"/>
              </a:spcAft>
              <a:buSzPts val="4700"/>
              <a:buNone/>
              <a:defRPr sz="4700"/>
            </a:lvl3pPr>
            <a:lvl4pPr lvl="3" algn="ctr">
              <a:lnSpc>
                <a:spcPct val="100000"/>
              </a:lnSpc>
              <a:spcBef>
                <a:spcPts val="0"/>
              </a:spcBef>
              <a:spcAft>
                <a:spcPts val="0"/>
              </a:spcAft>
              <a:buSzPts val="4700"/>
              <a:buNone/>
              <a:defRPr sz="4700"/>
            </a:lvl4pPr>
            <a:lvl5pPr lvl="4" algn="ctr">
              <a:lnSpc>
                <a:spcPct val="100000"/>
              </a:lnSpc>
              <a:spcBef>
                <a:spcPts val="0"/>
              </a:spcBef>
              <a:spcAft>
                <a:spcPts val="0"/>
              </a:spcAft>
              <a:buSzPts val="4700"/>
              <a:buNone/>
              <a:defRPr sz="4700"/>
            </a:lvl5pPr>
            <a:lvl6pPr lvl="5" algn="ctr">
              <a:lnSpc>
                <a:spcPct val="100000"/>
              </a:lnSpc>
              <a:spcBef>
                <a:spcPts val="0"/>
              </a:spcBef>
              <a:spcAft>
                <a:spcPts val="0"/>
              </a:spcAft>
              <a:buSzPts val="4700"/>
              <a:buNone/>
              <a:defRPr sz="4700"/>
            </a:lvl6pPr>
            <a:lvl7pPr lvl="6" algn="ctr">
              <a:lnSpc>
                <a:spcPct val="100000"/>
              </a:lnSpc>
              <a:spcBef>
                <a:spcPts val="0"/>
              </a:spcBef>
              <a:spcAft>
                <a:spcPts val="0"/>
              </a:spcAft>
              <a:buSzPts val="4700"/>
              <a:buNone/>
              <a:defRPr sz="4700"/>
            </a:lvl7pPr>
            <a:lvl8pPr lvl="7" algn="ctr">
              <a:lnSpc>
                <a:spcPct val="100000"/>
              </a:lnSpc>
              <a:spcBef>
                <a:spcPts val="0"/>
              </a:spcBef>
              <a:spcAft>
                <a:spcPts val="0"/>
              </a:spcAft>
              <a:buSzPts val="4700"/>
              <a:buNone/>
              <a:defRPr sz="4700"/>
            </a:lvl8pPr>
            <a:lvl9pPr lvl="8" algn="ctr">
              <a:lnSpc>
                <a:spcPct val="100000"/>
              </a:lnSpc>
              <a:spcBef>
                <a:spcPts val="0"/>
              </a:spcBef>
              <a:spcAft>
                <a:spcPts val="0"/>
              </a:spcAft>
              <a:buSzPts val="4700"/>
              <a:buNone/>
              <a:defRPr sz="4700"/>
            </a:lvl9pPr>
          </a:lstStyle>
          <a:p/>
        </p:txBody>
      </p:sp>
      <p:sp>
        <p:nvSpPr>
          <p:cNvPr id="19" name="Google Shape;19;p10"/>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11"/>
          <p:cNvSpPr txBox="1"/>
          <p:nvPr>
            <p:ph type="title"/>
          </p:nvPr>
        </p:nvSpPr>
        <p:spPr>
          <a:xfrm>
            <a:off x="257705" y="925091"/>
            <a:ext cx="7044600" cy="1190400"/>
          </a:xfrm>
          <a:prstGeom prst="rect">
            <a:avLst/>
          </a:prstGeom>
          <a:noFill/>
          <a:ln>
            <a:noFill/>
          </a:ln>
        </p:spPr>
        <p:txBody>
          <a:bodyPr anchorCtr="0" anchor="t" bIns="118675" lIns="118675" spcFirstLastPara="1" rIns="118675" wrap="square" tIns="118675">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22" name="Google Shape;22;p11"/>
          <p:cNvSpPr txBox="1"/>
          <p:nvPr>
            <p:ph idx="1" type="body"/>
          </p:nvPr>
        </p:nvSpPr>
        <p:spPr>
          <a:xfrm>
            <a:off x="257705" y="2395696"/>
            <a:ext cx="3306900" cy="7101600"/>
          </a:xfrm>
          <a:prstGeom prst="rect">
            <a:avLst/>
          </a:prstGeom>
          <a:noFill/>
          <a:ln>
            <a:noFill/>
          </a:ln>
        </p:spPr>
        <p:txBody>
          <a:bodyPr anchorCtr="0" anchor="t" bIns="118675" lIns="118675" spcFirstLastPara="1" rIns="118675" wrap="square" tIns="118675">
            <a:noAutofit/>
          </a:bodyPr>
          <a:lstStyle>
            <a:lvl1pPr indent="-342900" lvl="0" marL="457200" algn="l">
              <a:lnSpc>
                <a:spcPct val="115000"/>
              </a:lnSpc>
              <a:spcBef>
                <a:spcPts val="0"/>
              </a:spcBef>
              <a:spcAft>
                <a:spcPts val="0"/>
              </a:spcAft>
              <a:buSzPts val="1800"/>
              <a:buChar char="●"/>
              <a:defRPr sz="1800"/>
            </a:lvl1pPr>
            <a:lvl2pPr indent="-330200" lvl="1" marL="914400" algn="l">
              <a:lnSpc>
                <a:spcPct val="115000"/>
              </a:lnSpc>
              <a:spcBef>
                <a:spcPts val="2100"/>
              </a:spcBef>
              <a:spcAft>
                <a:spcPts val="0"/>
              </a:spcAft>
              <a:buSzPts val="1600"/>
              <a:buChar char="○"/>
              <a:defRPr sz="1600"/>
            </a:lvl2pPr>
            <a:lvl3pPr indent="-330200" lvl="2" marL="1371600" algn="l">
              <a:lnSpc>
                <a:spcPct val="115000"/>
              </a:lnSpc>
              <a:spcBef>
                <a:spcPts val="2100"/>
              </a:spcBef>
              <a:spcAft>
                <a:spcPts val="0"/>
              </a:spcAft>
              <a:buSzPts val="1600"/>
              <a:buChar char="■"/>
              <a:defRPr sz="1600"/>
            </a:lvl3pPr>
            <a:lvl4pPr indent="-330200" lvl="3" marL="1828800" algn="l">
              <a:lnSpc>
                <a:spcPct val="115000"/>
              </a:lnSpc>
              <a:spcBef>
                <a:spcPts val="2100"/>
              </a:spcBef>
              <a:spcAft>
                <a:spcPts val="0"/>
              </a:spcAft>
              <a:buSzPts val="1600"/>
              <a:buChar char="●"/>
              <a:defRPr sz="1600"/>
            </a:lvl4pPr>
            <a:lvl5pPr indent="-330200" lvl="4" marL="2286000" algn="l">
              <a:lnSpc>
                <a:spcPct val="115000"/>
              </a:lnSpc>
              <a:spcBef>
                <a:spcPts val="2100"/>
              </a:spcBef>
              <a:spcAft>
                <a:spcPts val="0"/>
              </a:spcAft>
              <a:buSzPts val="1600"/>
              <a:buChar char="○"/>
              <a:defRPr sz="1600"/>
            </a:lvl5pPr>
            <a:lvl6pPr indent="-330200" lvl="5" marL="2743200" algn="l">
              <a:lnSpc>
                <a:spcPct val="115000"/>
              </a:lnSpc>
              <a:spcBef>
                <a:spcPts val="2100"/>
              </a:spcBef>
              <a:spcAft>
                <a:spcPts val="0"/>
              </a:spcAft>
              <a:buSzPts val="1600"/>
              <a:buChar char="■"/>
              <a:defRPr sz="1600"/>
            </a:lvl6pPr>
            <a:lvl7pPr indent="-330200" lvl="6" marL="3200400" algn="l">
              <a:lnSpc>
                <a:spcPct val="115000"/>
              </a:lnSpc>
              <a:spcBef>
                <a:spcPts val="2100"/>
              </a:spcBef>
              <a:spcAft>
                <a:spcPts val="0"/>
              </a:spcAft>
              <a:buSzPts val="1600"/>
              <a:buChar char="●"/>
              <a:defRPr sz="1600"/>
            </a:lvl7pPr>
            <a:lvl8pPr indent="-330200" lvl="7" marL="3657600" algn="l">
              <a:lnSpc>
                <a:spcPct val="115000"/>
              </a:lnSpc>
              <a:spcBef>
                <a:spcPts val="2100"/>
              </a:spcBef>
              <a:spcAft>
                <a:spcPts val="0"/>
              </a:spcAft>
              <a:buSzPts val="1600"/>
              <a:buChar char="○"/>
              <a:defRPr sz="1600"/>
            </a:lvl8pPr>
            <a:lvl9pPr indent="-330200" lvl="8" marL="4114800" algn="l">
              <a:lnSpc>
                <a:spcPct val="115000"/>
              </a:lnSpc>
              <a:spcBef>
                <a:spcPts val="2100"/>
              </a:spcBef>
              <a:spcAft>
                <a:spcPts val="2100"/>
              </a:spcAft>
              <a:buSzPts val="1600"/>
              <a:buChar char="■"/>
              <a:defRPr sz="1600"/>
            </a:lvl9pPr>
          </a:lstStyle>
          <a:p/>
        </p:txBody>
      </p:sp>
      <p:sp>
        <p:nvSpPr>
          <p:cNvPr id="23" name="Google Shape;23;p11"/>
          <p:cNvSpPr txBox="1"/>
          <p:nvPr>
            <p:ph idx="2" type="body"/>
          </p:nvPr>
        </p:nvSpPr>
        <p:spPr>
          <a:xfrm>
            <a:off x="3995291" y="2395696"/>
            <a:ext cx="3306900" cy="7101600"/>
          </a:xfrm>
          <a:prstGeom prst="rect">
            <a:avLst/>
          </a:prstGeom>
          <a:noFill/>
          <a:ln>
            <a:noFill/>
          </a:ln>
        </p:spPr>
        <p:txBody>
          <a:bodyPr anchorCtr="0" anchor="t" bIns="118675" lIns="118675" spcFirstLastPara="1" rIns="118675" wrap="square" tIns="118675">
            <a:noAutofit/>
          </a:bodyPr>
          <a:lstStyle>
            <a:lvl1pPr indent="-342900" lvl="0" marL="457200" algn="l">
              <a:lnSpc>
                <a:spcPct val="115000"/>
              </a:lnSpc>
              <a:spcBef>
                <a:spcPts val="0"/>
              </a:spcBef>
              <a:spcAft>
                <a:spcPts val="0"/>
              </a:spcAft>
              <a:buSzPts val="1800"/>
              <a:buChar char="●"/>
              <a:defRPr sz="1800"/>
            </a:lvl1pPr>
            <a:lvl2pPr indent="-330200" lvl="1" marL="914400" algn="l">
              <a:lnSpc>
                <a:spcPct val="115000"/>
              </a:lnSpc>
              <a:spcBef>
                <a:spcPts val="2100"/>
              </a:spcBef>
              <a:spcAft>
                <a:spcPts val="0"/>
              </a:spcAft>
              <a:buSzPts val="1600"/>
              <a:buChar char="○"/>
              <a:defRPr sz="1600"/>
            </a:lvl2pPr>
            <a:lvl3pPr indent="-330200" lvl="2" marL="1371600" algn="l">
              <a:lnSpc>
                <a:spcPct val="115000"/>
              </a:lnSpc>
              <a:spcBef>
                <a:spcPts val="2100"/>
              </a:spcBef>
              <a:spcAft>
                <a:spcPts val="0"/>
              </a:spcAft>
              <a:buSzPts val="1600"/>
              <a:buChar char="■"/>
              <a:defRPr sz="1600"/>
            </a:lvl3pPr>
            <a:lvl4pPr indent="-330200" lvl="3" marL="1828800" algn="l">
              <a:lnSpc>
                <a:spcPct val="115000"/>
              </a:lnSpc>
              <a:spcBef>
                <a:spcPts val="2100"/>
              </a:spcBef>
              <a:spcAft>
                <a:spcPts val="0"/>
              </a:spcAft>
              <a:buSzPts val="1600"/>
              <a:buChar char="●"/>
              <a:defRPr sz="1600"/>
            </a:lvl4pPr>
            <a:lvl5pPr indent="-330200" lvl="4" marL="2286000" algn="l">
              <a:lnSpc>
                <a:spcPct val="115000"/>
              </a:lnSpc>
              <a:spcBef>
                <a:spcPts val="2100"/>
              </a:spcBef>
              <a:spcAft>
                <a:spcPts val="0"/>
              </a:spcAft>
              <a:buSzPts val="1600"/>
              <a:buChar char="○"/>
              <a:defRPr sz="1600"/>
            </a:lvl5pPr>
            <a:lvl6pPr indent="-330200" lvl="5" marL="2743200" algn="l">
              <a:lnSpc>
                <a:spcPct val="115000"/>
              </a:lnSpc>
              <a:spcBef>
                <a:spcPts val="2100"/>
              </a:spcBef>
              <a:spcAft>
                <a:spcPts val="0"/>
              </a:spcAft>
              <a:buSzPts val="1600"/>
              <a:buChar char="■"/>
              <a:defRPr sz="1600"/>
            </a:lvl6pPr>
            <a:lvl7pPr indent="-330200" lvl="6" marL="3200400" algn="l">
              <a:lnSpc>
                <a:spcPct val="115000"/>
              </a:lnSpc>
              <a:spcBef>
                <a:spcPts val="2100"/>
              </a:spcBef>
              <a:spcAft>
                <a:spcPts val="0"/>
              </a:spcAft>
              <a:buSzPts val="1600"/>
              <a:buChar char="●"/>
              <a:defRPr sz="1600"/>
            </a:lvl7pPr>
            <a:lvl8pPr indent="-330200" lvl="7" marL="3657600" algn="l">
              <a:lnSpc>
                <a:spcPct val="115000"/>
              </a:lnSpc>
              <a:spcBef>
                <a:spcPts val="2100"/>
              </a:spcBef>
              <a:spcAft>
                <a:spcPts val="0"/>
              </a:spcAft>
              <a:buSzPts val="1600"/>
              <a:buChar char="○"/>
              <a:defRPr sz="1600"/>
            </a:lvl8pPr>
            <a:lvl9pPr indent="-330200" lvl="8" marL="4114800" algn="l">
              <a:lnSpc>
                <a:spcPct val="115000"/>
              </a:lnSpc>
              <a:spcBef>
                <a:spcPts val="2100"/>
              </a:spcBef>
              <a:spcAft>
                <a:spcPts val="2100"/>
              </a:spcAft>
              <a:buSzPts val="1600"/>
              <a:buChar char="■"/>
              <a:defRPr sz="1600"/>
            </a:lvl9pPr>
          </a:lstStyle>
          <a:p/>
        </p:txBody>
      </p:sp>
      <p:sp>
        <p:nvSpPr>
          <p:cNvPr id="24" name="Google Shape;24;p11"/>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12"/>
          <p:cNvSpPr txBox="1"/>
          <p:nvPr>
            <p:ph type="title"/>
          </p:nvPr>
        </p:nvSpPr>
        <p:spPr>
          <a:xfrm>
            <a:off x="257705" y="925091"/>
            <a:ext cx="7044600" cy="1190400"/>
          </a:xfrm>
          <a:prstGeom prst="rect">
            <a:avLst/>
          </a:prstGeom>
          <a:noFill/>
          <a:ln>
            <a:noFill/>
          </a:ln>
        </p:spPr>
        <p:txBody>
          <a:bodyPr anchorCtr="0" anchor="t" bIns="118675" lIns="118675" spcFirstLastPara="1" rIns="118675" wrap="square" tIns="118675">
            <a:no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27" name="Google Shape;27;p12"/>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13"/>
          <p:cNvSpPr txBox="1"/>
          <p:nvPr>
            <p:ph type="title"/>
          </p:nvPr>
        </p:nvSpPr>
        <p:spPr>
          <a:xfrm>
            <a:off x="257705" y="1154948"/>
            <a:ext cx="2321400" cy="1571100"/>
          </a:xfrm>
          <a:prstGeom prst="rect">
            <a:avLst/>
          </a:prstGeom>
          <a:noFill/>
          <a:ln>
            <a:noFill/>
          </a:ln>
        </p:spPr>
        <p:txBody>
          <a:bodyPr anchorCtr="0" anchor="b" bIns="118675" lIns="118675" spcFirstLastPara="1" rIns="118675" wrap="square" tIns="118675">
            <a:noAutofit/>
          </a:bodyPr>
          <a:lstStyle>
            <a:lvl1pPr lvl="0" algn="l">
              <a:lnSpc>
                <a:spcPct val="100000"/>
              </a:lnSpc>
              <a:spcBef>
                <a:spcPts val="0"/>
              </a:spcBef>
              <a:spcAft>
                <a:spcPts val="0"/>
              </a:spcAft>
              <a:buSzPts val="3100"/>
              <a:buNone/>
              <a:defRPr sz="3100"/>
            </a:lvl1pPr>
            <a:lvl2pPr lvl="1" algn="l">
              <a:lnSpc>
                <a:spcPct val="100000"/>
              </a:lnSpc>
              <a:spcBef>
                <a:spcPts val="0"/>
              </a:spcBef>
              <a:spcAft>
                <a:spcPts val="0"/>
              </a:spcAft>
              <a:buSzPts val="3100"/>
              <a:buNone/>
              <a:defRPr sz="3100"/>
            </a:lvl2pPr>
            <a:lvl3pPr lvl="2" algn="l">
              <a:lnSpc>
                <a:spcPct val="100000"/>
              </a:lnSpc>
              <a:spcBef>
                <a:spcPts val="0"/>
              </a:spcBef>
              <a:spcAft>
                <a:spcPts val="0"/>
              </a:spcAft>
              <a:buSzPts val="3100"/>
              <a:buNone/>
              <a:defRPr sz="3100"/>
            </a:lvl3pPr>
            <a:lvl4pPr lvl="3" algn="l">
              <a:lnSpc>
                <a:spcPct val="100000"/>
              </a:lnSpc>
              <a:spcBef>
                <a:spcPts val="0"/>
              </a:spcBef>
              <a:spcAft>
                <a:spcPts val="0"/>
              </a:spcAft>
              <a:buSzPts val="3100"/>
              <a:buNone/>
              <a:defRPr sz="3100"/>
            </a:lvl4pPr>
            <a:lvl5pPr lvl="4" algn="l">
              <a:lnSpc>
                <a:spcPct val="100000"/>
              </a:lnSpc>
              <a:spcBef>
                <a:spcPts val="0"/>
              </a:spcBef>
              <a:spcAft>
                <a:spcPts val="0"/>
              </a:spcAft>
              <a:buSzPts val="3100"/>
              <a:buNone/>
              <a:defRPr sz="3100"/>
            </a:lvl5pPr>
            <a:lvl6pPr lvl="5" algn="l">
              <a:lnSpc>
                <a:spcPct val="100000"/>
              </a:lnSpc>
              <a:spcBef>
                <a:spcPts val="0"/>
              </a:spcBef>
              <a:spcAft>
                <a:spcPts val="0"/>
              </a:spcAft>
              <a:buSzPts val="3100"/>
              <a:buNone/>
              <a:defRPr sz="3100"/>
            </a:lvl6pPr>
            <a:lvl7pPr lvl="6" algn="l">
              <a:lnSpc>
                <a:spcPct val="100000"/>
              </a:lnSpc>
              <a:spcBef>
                <a:spcPts val="0"/>
              </a:spcBef>
              <a:spcAft>
                <a:spcPts val="0"/>
              </a:spcAft>
              <a:buSzPts val="3100"/>
              <a:buNone/>
              <a:defRPr sz="3100"/>
            </a:lvl7pPr>
            <a:lvl8pPr lvl="7" algn="l">
              <a:lnSpc>
                <a:spcPct val="100000"/>
              </a:lnSpc>
              <a:spcBef>
                <a:spcPts val="0"/>
              </a:spcBef>
              <a:spcAft>
                <a:spcPts val="0"/>
              </a:spcAft>
              <a:buSzPts val="3100"/>
              <a:buNone/>
              <a:defRPr sz="3100"/>
            </a:lvl8pPr>
            <a:lvl9pPr lvl="8" algn="l">
              <a:lnSpc>
                <a:spcPct val="100000"/>
              </a:lnSpc>
              <a:spcBef>
                <a:spcPts val="0"/>
              </a:spcBef>
              <a:spcAft>
                <a:spcPts val="0"/>
              </a:spcAft>
              <a:buSzPts val="3100"/>
              <a:buNone/>
              <a:defRPr sz="3100"/>
            </a:lvl9pPr>
          </a:lstStyle>
          <a:p/>
        </p:txBody>
      </p:sp>
      <p:sp>
        <p:nvSpPr>
          <p:cNvPr id="30" name="Google Shape;30;p13"/>
          <p:cNvSpPr txBox="1"/>
          <p:nvPr>
            <p:ph idx="1" type="body"/>
          </p:nvPr>
        </p:nvSpPr>
        <p:spPr>
          <a:xfrm>
            <a:off x="257705" y="2888617"/>
            <a:ext cx="2321400" cy="6609300"/>
          </a:xfrm>
          <a:prstGeom prst="rect">
            <a:avLst/>
          </a:prstGeom>
          <a:noFill/>
          <a:ln>
            <a:noFill/>
          </a:ln>
        </p:spPr>
        <p:txBody>
          <a:bodyPr anchorCtr="0" anchor="t" bIns="118675" lIns="118675" spcFirstLastPara="1" rIns="118675" wrap="square" tIns="118675">
            <a:noAutofit/>
          </a:bodyPr>
          <a:lstStyle>
            <a:lvl1pPr indent="-330200" lvl="0" marL="457200" algn="l">
              <a:lnSpc>
                <a:spcPct val="115000"/>
              </a:lnSpc>
              <a:spcBef>
                <a:spcPts val="0"/>
              </a:spcBef>
              <a:spcAft>
                <a:spcPts val="0"/>
              </a:spcAft>
              <a:buSzPts val="1600"/>
              <a:buChar char="●"/>
              <a:defRPr sz="1600"/>
            </a:lvl1pPr>
            <a:lvl2pPr indent="-330200" lvl="1" marL="914400" algn="l">
              <a:lnSpc>
                <a:spcPct val="115000"/>
              </a:lnSpc>
              <a:spcBef>
                <a:spcPts val="2100"/>
              </a:spcBef>
              <a:spcAft>
                <a:spcPts val="0"/>
              </a:spcAft>
              <a:buSzPts val="1600"/>
              <a:buChar char="○"/>
              <a:defRPr sz="1600"/>
            </a:lvl2pPr>
            <a:lvl3pPr indent="-330200" lvl="2" marL="1371600" algn="l">
              <a:lnSpc>
                <a:spcPct val="115000"/>
              </a:lnSpc>
              <a:spcBef>
                <a:spcPts val="2100"/>
              </a:spcBef>
              <a:spcAft>
                <a:spcPts val="0"/>
              </a:spcAft>
              <a:buSzPts val="1600"/>
              <a:buChar char="■"/>
              <a:defRPr sz="1600"/>
            </a:lvl3pPr>
            <a:lvl4pPr indent="-330200" lvl="3" marL="1828800" algn="l">
              <a:lnSpc>
                <a:spcPct val="115000"/>
              </a:lnSpc>
              <a:spcBef>
                <a:spcPts val="2100"/>
              </a:spcBef>
              <a:spcAft>
                <a:spcPts val="0"/>
              </a:spcAft>
              <a:buSzPts val="1600"/>
              <a:buChar char="●"/>
              <a:defRPr sz="1600"/>
            </a:lvl4pPr>
            <a:lvl5pPr indent="-330200" lvl="4" marL="2286000" algn="l">
              <a:lnSpc>
                <a:spcPct val="115000"/>
              </a:lnSpc>
              <a:spcBef>
                <a:spcPts val="2100"/>
              </a:spcBef>
              <a:spcAft>
                <a:spcPts val="0"/>
              </a:spcAft>
              <a:buSzPts val="1600"/>
              <a:buChar char="○"/>
              <a:defRPr sz="1600"/>
            </a:lvl5pPr>
            <a:lvl6pPr indent="-330200" lvl="5" marL="2743200" algn="l">
              <a:lnSpc>
                <a:spcPct val="115000"/>
              </a:lnSpc>
              <a:spcBef>
                <a:spcPts val="2100"/>
              </a:spcBef>
              <a:spcAft>
                <a:spcPts val="0"/>
              </a:spcAft>
              <a:buSzPts val="1600"/>
              <a:buChar char="■"/>
              <a:defRPr sz="1600"/>
            </a:lvl6pPr>
            <a:lvl7pPr indent="-330200" lvl="6" marL="3200400" algn="l">
              <a:lnSpc>
                <a:spcPct val="115000"/>
              </a:lnSpc>
              <a:spcBef>
                <a:spcPts val="2100"/>
              </a:spcBef>
              <a:spcAft>
                <a:spcPts val="0"/>
              </a:spcAft>
              <a:buSzPts val="1600"/>
              <a:buChar char="●"/>
              <a:defRPr sz="1600"/>
            </a:lvl7pPr>
            <a:lvl8pPr indent="-330200" lvl="7" marL="3657600" algn="l">
              <a:lnSpc>
                <a:spcPct val="115000"/>
              </a:lnSpc>
              <a:spcBef>
                <a:spcPts val="2100"/>
              </a:spcBef>
              <a:spcAft>
                <a:spcPts val="0"/>
              </a:spcAft>
              <a:buSzPts val="1600"/>
              <a:buChar char="○"/>
              <a:defRPr sz="1600"/>
            </a:lvl8pPr>
            <a:lvl9pPr indent="-330200" lvl="8" marL="4114800" algn="l">
              <a:lnSpc>
                <a:spcPct val="115000"/>
              </a:lnSpc>
              <a:spcBef>
                <a:spcPts val="2100"/>
              </a:spcBef>
              <a:spcAft>
                <a:spcPts val="2100"/>
              </a:spcAft>
              <a:buSzPts val="1600"/>
              <a:buChar char="■"/>
              <a:defRPr sz="1600"/>
            </a:lvl9pPr>
          </a:lstStyle>
          <a:p/>
        </p:txBody>
      </p:sp>
      <p:sp>
        <p:nvSpPr>
          <p:cNvPr id="31" name="Google Shape;31;p13"/>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14"/>
          <p:cNvSpPr txBox="1"/>
          <p:nvPr>
            <p:ph type="title"/>
          </p:nvPr>
        </p:nvSpPr>
        <p:spPr>
          <a:xfrm>
            <a:off x="405325" y="935745"/>
            <a:ext cx="5264700" cy="8503800"/>
          </a:xfrm>
          <a:prstGeom prst="rect">
            <a:avLst/>
          </a:prstGeom>
          <a:noFill/>
          <a:ln>
            <a:noFill/>
          </a:ln>
        </p:spPr>
        <p:txBody>
          <a:bodyPr anchorCtr="0" anchor="ctr" bIns="118675" lIns="118675" spcFirstLastPara="1" rIns="118675" wrap="square" tIns="118675">
            <a:noAutofit/>
          </a:bodyPr>
          <a:lstStyle>
            <a:lvl1pPr lvl="0" algn="l">
              <a:lnSpc>
                <a:spcPct val="100000"/>
              </a:lnSpc>
              <a:spcBef>
                <a:spcPts val="0"/>
              </a:spcBef>
              <a:spcAft>
                <a:spcPts val="0"/>
              </a:spcAft>
              <a:buSzPts val="6200"/>
              <a:buNone/>
              <a:defRPr sz="6200"/>
            </a:lvl1pPr>
            <a:lvl2pPr lvl="1" algn="l">
              <a:lnSpc>
                <a:spcPct val="100000"/>
              </a:lnSpc>
              <a:spcBef>
                <a:spcPts val="0"/>
              </a:spcBef>
              <a:spcAft>
                <a:spcPts val="0"/>
              </a:spcAft>
              <a:buSzPts val="6200"/>
              <a:buNone/>
              <a:defRPr sz="6200"/>
            </a:lvl2pPr>
            <a:lvl3pPr lvl="2" algn="l">
              <a:lnSpc>
                <a:spcPct val="100000"/>
              </a:lnSpc>
              <a:spcBef>
                <a:spcPts val="0"/>
              </a:spcBef>
              <a:spcAft>
                <a:spcPts val="0"/>
              </a:spcAft>
              <a:buSzPts val="6200"/>
              <a:buNone/>
              <a:defRPr sz="6200"/>
            </a:lvl3pPr>
            <a:lvl4pPr lvl="3" algn="l">
              <a:lnSpc>
                <a:spcPct val="100000"/>
              </a:lnSpc>
              <a:spcBef>
                <a:spcPts val="0"/>
              </a:spcBef>
              <a:spcAft>
                <a:spcPts val="0"/>
              </a:spcAft>
              <a:buSzPts val="6200"/>
              <a:buNone/>
              <a:defRPr sz="6200"/>
            </a:lvl4pPr>
            <a:lvl5pPr lvl="4" algn="l">
              <a:lnSpc>
                <a:spcPct val="100000"/>
              </a:lnSpc>
              <a:spcBef>
                <a:spcPts val="0"/>
              </a:spcBef>
              <a:spcAft>
                <a:spcPts val="0"/>
              </a:spcAft>
              <a:buSzPts val="6200"/>
              <a:buNone/>
              <a:defRPr sz="6200"/>
            </a:lvl5pPr>
            <a:lvl6pPr lvl="5" algn="l">
              <a:lnSpc>
                <a:spcPct val="100000"/>
              </a:lnSpc>
              <a:spcBef>
                <a:spcPts val="0"/>
              </a:spcBef>
              <a:spcAft>
                <a:spcPts val="0"/>
              </a:spcAft>
              <a:buSzPts val="6200"/>
              <a:buNone/>
              <a:defRPr sz="6200"/>
            </a:lvl6pPr>
            <a:lvl7pPr lvl="6" algn="l">
              <a:lnSpc>
                <a:spcPct val="100000"/>
              </a:lnSpc>
              <a:spcBef>
                <a:spcPts val="0"/>
              </a:spcBef>
              <a:spcAft>
                <a:spcPts val="0"/>
              </a:spcAft>
              <a:buSzPts val="6200"/>
              <a:buNone/>
              <a:defRPr sz="6200"/>
            </a:lvl7pPr>
            <a:lvl8pPr lvl="7" algn="l">
              <a:lnSpc>
                <a:spcPct val="100000"/>
              </a:lnSpc>
              <a:spcBef>
                <a:spcPts val="0"/>
              </a:spcBef>
              <a:spcAft>
                <a:spcPts val="0"/>
              </a:spcAft>
              <a:buSzPts val="6200"/>
              <a:buNone/>
              <a:defRPr sz="6200"/>
            </a:lvl8pPr>
            <a:lvl9pPr lvl="8" algn="l">
              <a:lnSpc>
                <a:spcPct val="100000"/>
              </a:lnSpc>
              <a:spcBef>
                <a:spcPts val="0"/>
              </a:spcBef>
              <a:spcAft>
                <a:spcPts val="0"/>
              </a:spcAft>
              <a:buSzPts val="6200"/>
              <a:buNone/>
              <a:defRPr sz="6200"/>
            </a:lvl9pPr>
          </a:lstStyle>
          <a:p/>
        </p:txBody>
      </p:sp>
      <p:sp>
        <p:nvSpPr>
          <p:cNvPr id="34" name="Google Shape;34;p14"/>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5"/>
          <p:cNvSpPr/>
          <p:nvPr/>
        </p:nvSpPr>
        <p:spPr>
          <a:xfrm>
            <a:off x="3780000" y="-260"/>
            <a:ext cx="3780000" cy="10692000"/>
          </a:xfrm>
          <a:prstGeom prst="rect">
            <a:avLst/>
          </a:prstGeom>
          <a:solidFill>
            <a:schemeClr val="lt2"/>
          </a:solidFill>
          <a:ln>
            <a:noFill/>
          </a:ln>
        </p:spPr>
        <p:txBody>
          <a:bodyPr anchorCtr="0" anchor="ctr" bIns="118675" lIns="118675" spcFirstLastPara="1" rIns="118675" wrap="square" tIns="1186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5"/>
          <p:cNvSpPr txBox="1"/>
          <p:nvPr>
            <p:ph type="title"/>
          </p:nvPr>
        </p:nvSpPr>
        <p:spPr>
          <a:xfrm>
            <a:off x="219508" y="2563450"/>
            <a:ext cx="3344400" cy="3081300"/>
          </a:xfrm>
          <a:prstGeom prst="rect">
            <a:avLst/>
          </a:prstGeom>
          <a:noFill/>
          <a:ln>
            <a:noFill/>
          </a:ln>
        </p:spPr>
        <p:txBody>
          <a:bodyPr anchorCtr="0" anchor="b" bIns="118675" lIns="118675" spcFirstLastPara="1" rIns="118675" wrap="square" tIns="118675">
            <a:noAutofit/>
          </a:bodyPr>
          <a:lstStyle>
            <a:lvl1pPr lvl="0" algn="ctr">
              <a:lnSpc>
                <a:spcPct val="100000"/>
              </a:lnSpc>
              <a:spcBef>
                <a:spcPts val="0"/>
              </a:spcBef>
              <a:spcAft>
                <a:spcPts val="0"/>
              </a:spcAft>
              <a:buSzPts val="5500"/>
              <a:buNone/>
              <a:defRPr sz="5500"/>
            </a:lvl1pPr>
            <a:lvl2pPr lvl="1" algn="ctr">
              <a:lnSpc>
                <a:spcPct val="100000"/>
              </a:lnSpc>
              <a:spcBef>
                <a:spcPts val="0"/>
              </a:spcBef>
              <a:spcAft>
                <a:spcPts val="0"/>
              </a:spcAft>
              <a:buSzPts val="5500"/>
              <a:buNone/>
              <a:defRPr sz="5500"/>
            </a:lvl2pPr>
            <a:lvl3pPr lvl="2" algn="ctr">
              <a:lnSpc>
                <a:spcPct val="100000"/>
              </a:lnSpc>
              <a:spcBef>
                <a:spcPts val="0"/>
              </a:spcBef>
              <a:spcAft>
                <a:spcPts val="0"/>
              </a:spcAft>
              <a:buSzPts val="5500"/>
              <a:buNone/>
              <a:defRPr sz="5500"/>
            </a:lvl3pPr>
            <a:lvl4pPr lvl="3" algn="ctr">
              <a:lnSpc>
                <a:spcPct val="100000"/>
              </a:lnSpc>
              <a:spcBef>
                <a:spcPts val="0"/>
              </a:spcBef>
              <a:spcAft>
                <a:spcPts val="0"/>
              </a:spcAft>
              <a:buSzPts val="5500"/>
              <a:buNone/>
              <a:defRPr sz="5500"/>
            </a:lvl4pPr>
            <a:lvl5pPr lvl="4" algn="ctr">
              <a:lnSpc>
                <a:spcPct val="100000"/>
              </a:lnSpc>
              <a:spcBef>
                <a:spcPts val="0"/>
              </a:spcBef>
              <a:spcAft>
                <a:spcPts val="0"/>
              </a:spcAft>
              <a:buSzPts val="5500"/>
              <a:buNone/>
              <a:defRPr sz="5500"/>
            </a:lvl5pPr>
            <a:lvl6pPr lvl="5" algn="ctr">
              <a:lnSpc>
                <a:spcPct val="100000"/>
              </a:lnSpc>
              <a:spcBef>
                <a:spcPts val="0"/>
              </a:spcBef>
              <a:spcAft>
                <a:spcPts val="0"/>
              </a:spcAft>
              <a:buSzPts val="5500"/>
              <a:buNone/>
              <a:defRPr sz="5500"/>
            </a:lvl6pPr>
            <a:lvl7pPr lvl="6" algn="ctr">
              <a:lnSpc>
                <a:spcPct val="100000"/>
              </a:lnSpc>
              <a:spcBef>
                <a:spcPts val="0"/>
              </a:spcBef>
              <a:spcAft>
                <a:spcPts val="0"/>
              </a:spcAft>
              <a:buSzPts val="5500"/>
              <a:buNone/>
              <a:defRPr sz="5500"/>
            </a:lvl7pPr>
            <a:lvl8pPr lvl="7" algn="ctr">
              <a:lnSpc>
                <a:spcPct val="100000"/>
              </a:lnSpc>
              <a:spcBef>
                <a:spcPts val="0"/>
              </a:spcBef>
              <a:spcAft>
                <a:spcPts val="0"/>
              </a:spcAft>
              <a:buSzPts val="5500"/>
              <a:buNone/>
              <a:defRPr sz="5500"/>
            </a:lvl8pPr>
            <a:lvl9pPr lvl="8" algn="ctr">
              <a:lnSpc>
                <a:spcPct val="100000"/>
              </a:lnSpc>
              <a:spcBef>
                <a:spcPts val="0"/>
              </a:spcBef>
              <a:spcAft>
                <a:spcPts val="0"/>
              </a:spcAft>
              <a:buSzPts val="5500"/>
              <a:buNone/>
              <a:defRPr sz="5500"/>
            </a:lvl9pPr>
          </a:lstStyle>
          <a:p/>
        </p:txBody>
      </p:sp>
      <p:sp>
        <p:nvSpPr>
          <p:cNvPr id="38" name="Google Shape;38;p15"/>
          <p:cNvSpPr txBox="1"/>
          <p:nvPr>
            <p:ph idx="1" type="subTitle"/>
          </p:nvPr>
        </p:nvSpPr>
        <p:spPr>
          <a:xfrm>
            <a:off x="219508" y="5826865"/>
            <a:ext cx="3344400" cy="2567400"/>
          </a:xfrm>
          <a:prstGeom prst="rect">
            <a:avLst/>
          </a:prstGeom>
          <a:noFill/>
          <a:ln>
            <a:noFill/>
          </a:ln>
        </p:spPr>
        <p:txBody>
          <a:bodyPr anchorCtr="0" anchor="t" bIns="118675" lIns="118675" spcFirstLastPara="1" rIns="118675" wrap="square" tIns="118675">
            <a:noAutofit/>
          </a:bodyPr>
          <a:lstStyle>
            <a:lvl1pPr lvl="0" algn="ctr">
              <a:lnSpc>
                <a:spcPct val="100000"/>
              </a:lnSpc>
              <a:spcBef>
                <a:spcPts val="0"/>
              </a:spcBef>
              <a:spcAft>
                <a:spcPts val="0"/>
              </a:spcAft>
              <a:buSzPts val="2700"/>
              <a:buNone/>
              <a:defRPr sz="2700"/>
            </a:lvl1pPr>
            <a:lvl2pPr lvl="1" algn="ctr">
              <a:lnSpc>
                <a:spcPct val="100000"/>
              </a:lnSpc>
              <a:spcBef>
                <a:spcPts val="0"/>
              </a:spcBef>
              <a:spcAft>
                <a:spcPts val="0"/>
              </a:spcAft>
              <a:buSzPts val="2700"/>
              <a:buNone/>
              <a:defRPr sz="2700"/>
            </a:lvl2pPr>
            <a:lvl3pPr lvl="2" algn="ctr">
              <a:lnSpc>
                <a:spcPct val="100000"/>
              </a:lnSpc>
              <a:spcBef>
                <a:spcPts val="0"/>
              </a:spcBef>
              <a:spcAft>
                <a:spcPts val="0"/>
              </a:spcAft>
              <a:buSzPts val="2700"/>
              <a:buNone/>
              <a:defRPr sz="2700"/>
            </a:lvl3pPr>
            <a:lvl4pPr lvl="3" algn="ctr">
              <a:lnSpc>
                <a:spcPct val="100000"/>
              </a:lnSpc>
              <a:spcBef>
                <a:spcPts val="0"/>
              </a:spcBef>
              <a:spcAft>
                <a:spcPts val="0"/>
              </a:spcAft>
              <a:buSzPts val="2700"/>
              <a:buNone/>
              <a:defRPr sz="2700"/>
            </a:lvl4pPr>
            <a:lvl5pPr lvl="4" algn="ctr">
              <a:lnSpc>
                <a:spcPct val="100000"/>
              </a:lnSpc>
              <a:spcBef>
                <a:spcPts val="0"/>
              </a:spcBef>
              <a:spcAft>
                <a:spcPts val="0"/>
              </a:spcAft>
              <a:buSzPts val="2700"/>
              <a:buNone/>
              <a:defRPr sz="2700"/>
            </a:lvl5pPr>
            <a:lvl6pPr lvl="5" algn="ctr">
              <a:lnSpc>
                <a:spcPct val="100000"/>
              </a:lnSpc>
              <a:spcBef>
                <a:spcPts val="0"/>
              </a:spcBef>
              <a:spcAft>
                <a:spcPts val="0"/>
              </a:spcAft>
              <a:buSzPts val="2700"/>
              <a:buNone/>
              <a:defRPr sz="2700"/>
            </a:lvl6pPr>
            <a:lvl7pPr lvl="6" algn="ctr">
              <a:lnSpc>
                <a:spcPct val="100000"/>
              </a:lnSpc>
              <a:spcBef>
                <a:spcPts val="0"/>
              </a:spcBef>
              <a:spcAft>
                <a:spcPts val="0"/>
              </a:spcAft>
              <a:buSzPts val="2700"/>
              <a:buNone/>
              <a:defRPr sz="2700"/>
            </a:lvl7pPr>
            <a:lvl8pPr lvl="7" algn="ctr">
              <a:lnSpc>
                <a:spcPct val="100000"/>
              </a:lnSpc>
              <a:spcBef>
                <a:spcPts val="0"/>
              </a:spcBef>
              <a:spcAft>
                <a:spcPts val="0"/>
              </a:spcAft>
              <a:buSzPts val="2700"/>
              <a:buNone/>
              <a:defRPr sz="2700"/>
            </a:lvl8pPr>
            <a:lvl9pPr lvl="8" algn="ctr">
              <a:lnSpc>
                <a:spcPct val="100000"/>
              </a:lnSpc>
              <a:spcBef>
                <a:spcPts val="0"/>
              </a:spcBef>
              <a:spcAft>
                <a:spcPts val="0"/>
              </a:spcAft>
              <a:buSzPts val="2700"/>
              <a:buNone/>
              <a:defRPr sz="2700"/>
            </a:lvl9pPr>
          </a:lstStyle>
          <a:p/>
        </p:txBody>
      </p:sp>
      <p:sp>
        <p:nvSpPr>
          <p:cNvPr id="39" name="Google Shape;39;p15"/>
          <p:cNvSpPr txBox="1"/>
          <p:nvPr>
            <p:ph idx="2" type="body"/>
          </p:nvPr>
        </p:nvSpPr>
        <p:spPr>
          <a:xfrm>
            <a:off x="4083839" y="1505164"/>
            <a:ext cx="3172200" cy="7681200"/>
          </a:xfrm>
          <a:prstGeom prst="rect">
            <a:avLst/>
          </a:prstGeom>
          <a:noFill/>
          <a:ln>
            <a:noFill/>
          </a:ln>
        </p:spPr>
        <p:txBody>
          <a:bodyPr anchorCtr="0" anchor="ctr" bIns="118675" lIns="118675" spcFirstLastPara="1" rIns="118675" wrap="square" tIns="118675">
            <a:noAutofit/>
          </a:bodyPr>
          <a:lstStyle>
            <a:lvl1pPr indent="-374650" lvl="0" marL="457200" algn="l">
              <a:lnSpc>
                <a:spcPct val="115000"/>
              </a:lnSpc>
              <a:spcBef>
                <a:spcPts val="0"/>
              </a:spcBef>
              <a:spcAft>
                <a:spcPts val="0"/>
              </a:spcAft>
              <a:buSzPts val="2300"/>
              <a:buChar char="●"/>
              <a:defRPr/>
            </a:lvl1pPr>
            <a:lvl2pPr indent="-342900" lvl="1" marL="914400" algn="l">
              <a:lnSpc>
                <a:spcPct val="115000"/>
              </a:lnSpc>
              <a:spcBef>
                <a:spcPts val="2100"/>
              </a:spcBef>
              <a:spcAft>
                <a:spcPts val="0"/>
              </a:spcAft>
              <a:buSzPts val="1800"/>
              <a:buChar char="○"/>
              <a:defRPr/>
            </a:lvl2pPr>
            <a:lvl3pPr indent="-342900" lvl="2" marL="1371600" algn="l">
              <a:lnSpc>
                <a:spcPct val="115000"/>
              </a:lnSpc>
              <a:spcBef>
                <a:spcPts val="2100"/>
              </a:spcBef>
              <a:spcAft>
                <a:spcPts val="0"/>
              </a:spcAft>
              <a:buSzPts val="1800"/>
              <a:buChar char="■"/>
              <a:defRPr/>
            </a:lvl3pPr>
            <a:lvl4pPr indent="-342900" lvl="3" marL="1828800" algn="l">
              <a:lnSpc>
                <a:spcPct val="115000"/>
              </a:lnSpc>
              <a:spcBef>
                <a:spcPts val="2100"/>
              </a:spcBef>
              <a:spcAft>
                <a:spcPts val="0"/>
              </a:spcAft>
              <a:buSzPts val="1800"/>
              <a:buChar char="●"/>
              <a:defRPr/>
            </a:lvl4pPr>
            <a:lvl5pPr indent="-342900" lvl="4" marL="2286000" algn="l">
              <a:lnSpc>
                <a:spcPct val="115000"/>
              </a:lnSpc>
              <a:spcBef>
                <a:spcPts val="2100"/>
              </a:spcBef>
              <a:spcAft>
                <a:spcPts val="0"/>
              </a:spcAft>
              <a:buSzPts val="1800"/>
              <a:buChar char="○"/>
              <a:defRPr/>
            </a:lvl5pPr>
            <a:lvl6pPr indent="-342900" lvl="5" marL="2743200" algn="l">
              <a:lnSpc>
                <a:spcPct val="115000"/>
              </a:lnSpc>
              <a:spcBef>
                <a:spcPts val="2100"/>
              </a:spcBef>
              <a:spcAft>
                <a:spcPts val="0"/>
              </a:spcAft>
              <a:buSzPts val="1800"/>
              <a:buChar char="■"/>
              <a:defRPr/>
            </a:lvl6pPr>
            <a:lvl7pPr indent="-342900" lvl="6" marL="3200400" algn="l">
              <a:lnSpc>
                <a:spcPct val="115000"/>
              </a:lnSpc>
              <a:spcBef>
                <a:spcPts val="2100"/>
              </a:spcBef>
              <a:spcAft>
                <a:spcPts val="0"/>
              </a:spcAft>
              <a:buSzPts val="1800"/>
              <a:buChar char="●"/>
              <a:defRPr/>
            </a:lvl7pPr>
            <a:lvl8pPr indent="-342900" lvl="7" marL="3657600" algn="l">
              <a:lnSpc>
                <a:spcPct val="115000"/>
              </a:lnSpc>
              <a:spcBef>
                <a:spcPts val="2100"/>
              </a:spcBef>
              <a:spcAft>
                <a:spcPts val="0"/>
              </a:spcAft>
              <a:buSzPts val="1800"/>
              <a:buChar char="○"/>
              <a:defRPr/>
            </a:lvl8pPr>
            <a:lvl9pPr indent="-342900" lvl="8" marL="4114800" algn="l">
              <a:lnSpc>
                <a:spcPct val="115000"/>
              </a:lnSpc>
              <a:spcBef>
                <a:spcPts val="2100"/>
              </a:spcBef>
              <a:spcAft>
                <a:spcPts val="2100"/>
              </a:spcAft>
              <a:buSzPts val="1800"/>
              <a:buChar char="■"/>
              <a:defRPr/>
            </a:lvl9pPr>
          </a:lstStyle>
          <a:p/>
        </p:txBody>
      </p:sp>
      <p:sp>
        <p:nvSpPr>
          <p:cNvPr id="40" name="Google Shape;40;p15"/>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6"/>
          <p:cNvSpPr txBox="1"/>
          <p:nvPr>
            <p:ph idx="1" type="body"/>
          </p:nvPr>
        </p:nvSpPr>
        <p:spPr>
          <a:xfrm>
            <a:off x="257705" y="8794266"/>
            <a:ext cx="4959600" cy="1257900"/>
          </a:xfrm>
          <a:prstGeom prst="rect">
            <a:avLst/>
          </a:prstGeom>
          <a:noFill/>
          <a:ln>
            <a:noFill/>
          </a:ln>
        </p:spPr>
        <p:txBody>
          <a:bodyPr anchorCtr="0" anchor="ctr" bIns="118675" lIns="118675" spcFirstLastPara="1" rIns="118675" wrap="square" tIns="118675">
            <a:noAutofit/>
          </a:bodyPr>
          <a:lstStyle>
            <a:lvl1pPr indent="-228600" lvl="0" marL="457200" algn="l">
              <a:lnSpc>
                <a:spcPct val="100000"/>
              </a:lnSpc>
              <a:spcBef>
                <a:spcPts val="0"/>
              </a:spcBef>
              <a:spcAft>
                <a:spcPts val="0"/>
              </a:spcAft>
              <a:buSzPts val="2300"/>
              <a:buNone/>
              <a:defRPr/>
            </a:lvl1pPr>
          </a:lstStyle>
          <a:p/>
        </p:txBody>
      </p:sp>
      <p:sp>
        <p:nvSpPr>
          <p:cNvPr id="43" name="Google Shape;43;p16"/>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7"/>
          <p:cNvSpPr txBox="1"/>
          <p:nvPr>
            <p:ph hasCustomPrompt="1" type="title"/>
          </p:nvPr>
        </p:nvSpPr>
        <p:spPr>
          <a:xfrm>
            <a:off x="257705" y="2299346"/>
            <a:ext cx="7044600" cy="4081500"/>
          </a:xfrm>
          <a:prstGeom prst="rect">
            <a:avLst/>
          </a:prstGeom>
          <a:noFill/>
          <a:ln>
            <a:noFill/>
          </a:ln>
        </p:spPr>
        <p:txBody>
          <a:bodyPr anchorCtr="0" anchor="b" bIns="118675" lIns="118675" spcFirstLastPara="1" rIns="118675" wrap="square" tIns="118675">
            <a:noAutofit/>
          </a:bodyPr>
          <a:lstStyle>
            <a:lvl1pPr lvl="0" algn="ctr">
              <a:lnSpc>
                <a:spcPct val="100000"/>
              </a:lnSpc>
              <a:spcBef>
                <a:spcPts val="0"/>
              </a:spcBef>
              <a:spcAft>
                <a:spcPts val="0"/>
              </a:spcAft>
              <a:buSzPts val="15600"/>
              <a:buNone/>
              <a:defRPr sz="15600"/>
            </a:lvl1pPr>
            <a:lvl2pPr lvl="1" algn="ctr">
              <a:lnSpc>
                <a:spcPct val="100000"/>
              </a:lnSpc>
              <a:spcBef>
                <a:spcPts val="0"/>
              </a:spcBef>
              <a:spcAft>
                <a:spcPts val="0"/>
              </a:spcAft>
              <a:buSzPts val="15600"/>
              <a:buNone/>
              <a:defRPr sz="15600"/>
            </a:lvl2pPr>
            <a:lvl3pPr lvl="2" algn="ctr">
              <a:lnSpc>
                <a:spcPct val="100000"/>
              </a:lnSpc>
              <a:spcBef>
                <a:spcPts val="0"/>
              </a:spcBef>
              <a:spcAft>
                <a:spcPts val="0"/>
              </a:spcAft>
              <a:buSzPts val="15600"/>
              <a:buNone/>
              <a:defRPr sz="15600"/>
            </a:lvl3pPr>
            <a:lvl4pPr lvl="3" algn="ctr">
              <a:lnSpc>
                <a:spcPct val="100000"/>
              </a:lnSpc>
              <a:spcBef>
                <a:spcPts val="0"/>
              </a:spcBef>
              <a:spcAft>
                <a:spcPts val="0"/>
              </a:spcAft>
              <a:buSzPts val="15600"/>
              <a:buNone/>
              <a:defRPr sz="15600"/>
            </a:lvl4pPr>
            <a:lvl5pPr lvl="4" algn="ctr">
              <a:lnSpc>
                <a:spcPct val="100000"/>
              </a:lnSpc>
              <a:spcBef>
                <a:spcPts val="0"/>
              </a:spcBef>
              <a:spcAft>
                <a:spcPts val="0"/>
              </a:spcAft>
              <a:buSzPts val="15600"/>
              <a:buNone/>
              <a:defRPr sz="15600"/>
            </a:lvl5pPr>
            <a:lvl6pPr lvl="5" algn="ctr">
              <a:lnSpc>
                <a:spcPct val="100000"/>
              </a:lnSpc>
              <a:spcBef>
                <a:spcPts val="0"/>
              </a:spcBef>
              <a:spcAft>
                <a:spcPts val="0"/>
              </a:spcAft>
              <a:buSzPts val="15600"/>
              <a:buNone/>
              <a:defRPr sz="15600"/>
            </a:lvl6pPr>
            <a:lvl7pPr lvl="6" algn="ctr">
              <a:lnSpc>
                <a:spcPct val="100000"/>
              </a:lnSpc>
              <a:spcBef>
                <a:spcPts val="0"/>
              </a:spcBef>
              <a:spcAft>
                <a:spcPts val="0"/>
              </a:spcAft>
              <a:buSzPts val="15600"/>
              <a:buNone/>
              <a:defRPr sz="15600"/>
            </a:lvl7pPr>
            <a:lvl8pPr lvl="7" algn="ctr">
              <a:lnSpc>
                <a:spcPct val="100000"/>
              </a:lnSpc>
              <a:spcBef>
                <a:spcPts val="0"/>
              </a:spcBef>
              <a:spcAft>
                <a:spcPts val="0"/>
              </a:spcAft>
              <a:buSzPts val="15600"/>
              <a:buNone/>
              <a:defRPr sz="15600"/>
            </a:lvl8pPr>
            <a:lvl9pPr lvl="8" algn="ctr">
              <a:lnSpc>
                <a:spcPct val="100000"/>
              </a:lnSpc>
              <a:spcBef>
                <a:spcPts val="0"/>
              </a:spcBef>
              <a:spcAft>
                <a:spcPts val="0"/>
              </a:spcAft>
              <a:buSzPts val="15600"/>
              <a:buNone/>
              <a:defRPr sz="15600"/>
            </a:lvl9pPr>
          </a:lstStyle>
          <a:p>
            <a:r>
              <a:t>xx%</a:t>
            </a:r>
          </a:p>
        </p:txBody>
      </p:sp>
      <p:sp>
        <p:nvSpPr>
          <p:cNvPr id="46" name="Google Shape;46;p17"/>
          <p:cNvSpPr txBox="1"/>
          <p:nvPr>
            <p:ph idx="1" type="body"/>
          </p:nvPr>
        </p:nvSpPr>
        <p:spPr>
          <a:xfrm>
            <a:off x="257705" y="6552657"/>
            <a:ext cx="7044600" cy="2704200"/>
          </a:xfrm>
          <a:prstGeom prst="rect">
            <a:avLst/>
          </a:prstGeom>
          <a:noFill/>
          <a:ln>
            <a:noFill/>
          </a:ln>
        </p:spPr>
        <p:txBody>
          <a:bodyPr anchorCtr="0" anchor="t" bIns="118675" lIns="118675" spcFirstLastPara="1" rIns="118675" wrap="square" tIns="118675">
            <a:noAutofit/>
          </a:bodyPr>
          <a:lstStyle>
            <a:lvl1pPr indent="-374650" lvl="0" marL="457200" algn="ctr">
              <a:lnSpc>
                <a:spcPct val="115000"/>
              </a:lnSpc>
              <a:spcBef>
                <a:spcPts val="0"/>
              </a:spcBef>
              <a:spcAft>
                <a:spcPts val="0"/>
              </a:spcAft>
              <a:buSzPts val="2300"/>
              <a:buChar char="●"/>
              <a:defRPr/>
            </a:lvl1pPr>
            <a:lvl2pPr indent="-342900" lvl="1" marL="914400" algn="ctr">
              <a:lnSpc>
                <a:spcPct val="115000"/>
              </a:lnSpc>
              <a:spcBef>
                <a:spcPts val="2100"/>
              </a:spcBef>
              <a:spcAft>
                <a:spcPts val="0"/>
              </a:spcAft>
              <a:buSzPts val="1800"/>
              <a:buChar char="○"/>
              <a:defRPr/>
            </a:lvl2pPr>
            <a:lvl3pPr indent="-342900" lvl="2" marL="1371600" algn="ctr">
              <a:lnSpc>
                <a:spcPct val="115000"/>
              </a:lnSpc>
              <a:spcBef>
                <a:spcPts val="2100"/>
              </a:spcBef>
              <a:spcAft>
                <a:spcPts val="0"/>
              </a:spcAft>
              <a:buSzPts val="1800"/>
              <a:buChar char="■"/>
              <a:defRPr/>
            </a:lvl3pPr>
            <a:lvl4pPr indent="-342900" lvl="3" marL="1828800" algn="ctr">
              <a:lnSpc>
                <a:spcPct val="115000"/>
              </a:lnSpc>
              <a:spcBef>
                <a:spcPts val="2100"/>
              </a:spcBef>
              <a:spcAft>
                <a:spcPts val="0"/>
              </a:spcAft>
              <a:buSzPts val="1800"/>
              <a:buChar char="●"/>
              <a:defRPr/>
            </a:lvl4pPr>
            <a:lvl5pPr indent="-342900" lvl="4" marL="2286000" algn="ctr">
              <a:lnSpc>
                <a:spcPct val="115000"/>
              </a:lnSpc>
              <a:spcBef>
                <a:spcPts val="2100"/>
              </a:spcBef>
              <a:spcAft>
                <a:spcPts val="0"/>
              </a:spcAft>
              <a:buSzPts val="1800"/>
              <a:buChar char="○"/>
              <a:defRPr/>
            </a:lvl5pPr>
            <a:lvl6pPr indent="-342900" lvl="5" marL="2743200" algn="ctr">
              <a:lnSpc>
                <a:spcPct val="115000"/>
              </a:lnSpc>
              <a:spcBef>
                <a:spcPts val="2100"/>
              </a:spcBef>
              <a:spcAft>
                <a:spcPts val="0"/>
              </a:spcAft>
              <a:buSzPts val="1800"/>
              <a:buChar char="■"/>
              <a:defRPr/>
            </a:lvl6pPr>
            <a:lvl7pPr indent="-342900" lvl="6" marL="3200400" algn="ctr">
              <a:lnSpc>
                <a:spcPct val="115000"/>
              </a:lnSpc>
              <a:spcBef>
                <a:spcPts val="2100"/>
              </a:spcBef>
              <a:spcAft>
                <a:spcPts val="0"/>
              </a:spcAft>
              <a:buSzPts val="1800"/>
              <a:buChar char="●"/>
              <a:defRPr/>
            </a:lvl7pPr>
            <a:lvl8pPr indent="-342900" lvl="7" marL="3657600" algn="ctr">
              <a:lnSpc>
                <a:spcPct val="115000"/>
              </a:lnSpc>
              <a:spcBef>
                <a:spcPts val="2100"/>
              </a:spcBef>
              <a:spcAft>
                <a:spcPts val="0"/>
              </a:spcAft>
              <a:buSzPts val="1800"/>
              <a:buChar char="○"/>
              <a:defRPr/>
            </a:lvl8pPr>
            <a:lvl9pPr indent="-342900" lvl="8" marL="4114800" algn="ctr">
              <a:lnSpc>
                <a:spcPct val="115000"/>
              </a:lnSpc>
              <a:spcBef>
                <a:spcPts val="2100"/>
              </a:spcBef>
              <a:spcAft>
                <a:spcPts val="2100"/>
              </a:spcAft>
              <a:buSzPts val="1800"/>
              <a:buChar char="■"/>
              <a:defRPr/>
            </a:lvl9pPr>
          </a:lstStyle>
          <a:p/>
        </p:txBody>
      </p:sp>
      <p:sp>
        <p:nvSpPr>
          <p:cNvPr id="47" name="Google Shape;47;p17"/>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8"/>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7"/>
          <p:cNvSpPr txBox="1"/>
          <p:nvPr>
            <p:ph type="title"/>
          </p:nvPr>
        </p:nvSpPr>
        <p:spPr>
          <a:xfrm>
            <a:off x="257705" y="925091"/>
            <a:ext cx="7044600" cy="1190400"/>
          </a:xfrm>
          <a:prstGeom prst="rect">
            <a:avLst/>
          </a:prstGeom>
          <a:noFill/>
          <a:ln>
            <a:noFill/>
          </a:ln>
        </p:spPr>
        <p:txBody>
          <a:bodyPr anchorCtr="0" anchor="t" bIns="118675" lIns="118675" spcFirstLastPara="1" rIns="118675" wrap="square" tIns="118675">
            <a:noAutofit/>
          </a:bodyPr>
          <a:lstStyle>
            <a:lvl1pPr lvl="0"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3600"/>
              <a:buFont typeface="Arial"/>
              <a:buNone/>
              <a:defRPr b="0" i="0" sz="3600" u="none" cap="none" strike="noStrike">
                <a:solidFill>
                  <a:schemeClr val="dk1"/>
                </a:solidFill>
                <a:latin typeface="Arial"/>
                <a:ea typeface="Arial"/>
                <a:cs typeface="Arial"/>
                <a:sym typeface="Arial"/>
              </a:defRPr>
            </a:lvl9pPr>
          </a:lstStyle>
          <a:p/>
        </p:txBody>
      </p:sp>
      <p:sp>
        <p:nvSpPr>
          <p:cNvPr id="7" name="Google Shape;7;p7"/>
          <p:cNvSpPr txBox="1"/>
          <p:nvPr>
            <p:ph idx="1" type="body"/>
          </p:nvPr>
        </p:nvSpPr>
        <p:spPr>
          <a:xfrm>
            <a:off x="257705" y="2395696"/>
            <a:ext cx="7044600" cy="7101600"/>
          </a:xfrm>
          <a:prstGeom prst="rect">
            <a:avLst/>
          </a:prstGeom>
          <a:noFill/>
          <a:ln>
            <a:noFill/>
          </a:ln>
        </p:spPr>
        <p:txBody>
          <a:bodyPr anchorCtr="0" anchor="t" bIns="118675" lIns="118675" spcFirstLastPara="1" rIns="118675" wrap="square" tIns="118675">
            <a:noAutofit/>
          </a:bodyPr>
          <a:lstStyle>
            <a:lvl1pPr indent="-374650" lvl="0" marL="457200" marR="0" rtl="0" algn="l">
              <a:lnSpc>
                <a:spcPct val="115000"/>
              </a:lnSpc>
              <a:spcBef>
                <a:spcPts val="0"/>
              </a:spcBef>
              <a:spcAft>
                <a:spcPts val="0"/>
              </a:spcAft>
              <a:buClr>
                <a:schemeClr val="dk2"/>
              </a:buClr>
              <a:buSzPts val="2300"/>
              <a:buFont typeface="Arial"/>
              <a:buChar char="●"/>
              <a:defRPr b="0" i="0" sz="2300" u="none" cap="none" strike="noStrike">
                <a:solidFill>
                  <a:schemeClr val="dk2"/>
                </a:solidFill>
                <a:latin typeface="Arial"/>
                <a:ea typeface="Arial"/>
                <a:cs typeface="Arial"/>
                <a:sym typeface="Arial"/>
              </a:defRPr>
            </a:lvl1pPr>
            <a:lvl2pPr indent="-342900" lvl="1" marL="914400" marR="0" rtl="0" algn="l">
              <a:lnSpc>
                <a:spcPct val="115000"/>
              </a:lnSpc>
              <a:spcBef>
                <a:spcPts val="21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2pPr>
            <a:lvl3pPr indent="-342900" lvl="2" marL="1371600" marR="0" rtl="0" algn="l">
              <a:lnSpc>
                <a:spcPct val="115000"/>
              </a:lnSpc>
              <a:spcBef>
                <a:spcPts val="21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3pPr>
            <a:lvl4pPr indent="-342900" lvl="3" marL="1828800" marR="0" rtl="0" algn="l">
              <a:lnSpc>
                <a:spcPct val="115000"/>
              </a:lnSpc>
              <a:spcBef>
                <a:spcPts val="21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4pPr>
            <a:lvl5pPr indent="-342900" lvl="4" marL="2286000" marR="0" rtl="0" algn="l">
              <a:lnSpc>
                <a:spcPct val="115000"/>
              </a:lnSpc>
              <a:spcBef>
                <a:spcPts val="21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5pPr>
            <a:lvl6pPr indent="-342900" lvl="5" marL="2743200" marR="0" rtl="0" algn="l">
              <a:lnSpc>
                <a:spcPct val="115000"/>
              </a:lnSpc>
              <a:spcBef>
                <a:spcPts val="21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6pPr>
            <a:lvl7pPr indent="-342900" lvl="6" marL="3200400" marR="0" rtl="0" algn="l">
              <a:lnSpc>
                <a:spcPct val="115000"/>
              </a:lnSpc>
              <a:spcBef>
                <a:spcPts val="21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7pPr>
            <a:lvl8pPr indent="-342900" lvl="7" marL="3657600" marR="0" rtl="0" algn="l">
              <a:lnSpc>
                <a:spcPct val="115000"/>
              </a:lnSpc>
              <a:spcBef>
                <a:spcPts val="21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8pPr>
            <a:lvl9pPr indent="-342900" lvl="8" marL="4114800" marR="0" rtl="0" algn="l">
              <a:lnSpc>
                <a:spcPct val="115000"/>
              </a:lnSpc>
              <a:spcBef>
                <a:spcPts val="2100"/>
              </a:spcBef>
              <a:spcAft>
                <a:spcPts val="2100"/>
              </a:spcAft>
              <a:buClr>
                <a:schemeClr val="dk2"/>
              </a:buClr>
              <a:buSzPts val="1800"/>
              <a:buFont typeface="Arial"/>
              <a:buChar char="■"/>
              <a:defRPr b="0" i="0" sz="1800" u="none" cap="none" strike="noStrike">
                <a:solidFill>
                  <a:schemeClr val="dk2"/>
                </a:solidFill>
                <a:latin typeface="Arial"/>
                <a:ea typeface="Arial"/>
                <a:cs typeface="Arial"/>
                <a:sym typeface="Arial"/>
              </a:defRPr>
            </a:lvl9pPr>
          </a:lstStyle>
          <a:p/>
        </p:txBody>
      </p:sp>
      <p:sp>
        <p:nvSpPr>
          <p:cNvPr id="8" name="Google Shape;8;p7"/>
          <p:cNvSpPr txBox="1"/>
          <p:nvPr>
            <p:ph idx="12" type="sldNum"/>
          </p:nvPr>
        </p:nvSpPr>
        <p:spPr>
          <a:xfrm>
            <a:off x="7004788" y="9693616"/>
            <a:ext cx="453600" cy="818100"/>
          </a:xfrm>
          <a:prstGeom prst="rect">
            <a:avLst/>
          </a:prstGeom>
          <a:noFill/>
          <a:ln>
            <a:noFill/>
          </a:ln>
        </p:spPr>
        <p:txBody>
          <a:bodyPr anchorCtr="0" anchor="ctr" bIns="118675" lIns="118675" spcFirstLastPara="1" rIns="118675" wrap="square" tIns="118675">
            <a:no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hyperlink" Target="https://www.facebook.com/profile.php?id=61578364181922#" TargetMode="External"/><Relationship Id="rId5" Type="http://schemas.openxmlformats.org/officeDocument/2006/relationships/hyperlink" Target="https://www.instagram.com/scole_c_of_e_primary_academy/?fbclid=IwZXh0bgNhZW0CMTAAYnJpZBEwejNRSEM5NVRURlVROWVaagEesUF5StAgv_DqY_GVl8rhdCTwCZTbH6hh6537PsZWgeW0jrq2Rr2Ybb_rsiU_aem_9jvk7l4v9SJ4NYDDg00umw#" TargetMode="External"/><Relationship Id="rId6"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
          <p:cNvSpPr/>
          <p:nvPr/>
        </p:nvSpPr>
        <p:spPr>
          <a:xfrm>
            <a:off x="0" y="0"/>
            <a:ext cx="7560000" cy="1308900"/>
          </a:xfrm>
          <a:prstGeom prst="rect">
            <a:avLst/>
          </a:prstGeom>
          <a:solidFill>
            <a:srgbClr val="8E7CC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
          <p:cNvSpPr txBox="1"/>
          <p:nvPr/>
        </p:nvSpPr>
        <p:spPr>
          <a:xfrm>
            <a:off x="1266300" y="51306"/>
            <a:ext cx="4975200" cy="10110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2000"/>
              <a:buFont typeface="Arial"/>
              <a:buNone/>
            </a:pPr>
            <a:r>
              <a:rPr b="1" i="0" lang="en-GB" sz="2000" u="none" cap="none" strike="noStrike">
                <a:solidFill>
                  <a:srgbClr val="FFFFFF"/>
                </a:solidFill>
                <a:latin typeface="Comic Sans MS"/>
                <a:ea typeface="Comic Sans MS"/>
                <a:cs typeface="Comic Sans MS"/>
                <a:sym typeface="Comic Sans MS"/>
              </a:rPr>
              <a:t>Scole Church of England Primary Academy</a:t>
            </a:r>
            <a:endParaRPr b="1" i="0" sz="2000" u="none" cap="none" strike="noStrike">
              <a:solidFill>
                <a:srgbClr val="FFFFFF"/>
              </a:solidFill>
              <a:latin typeface="Comic Sans MS"/>
              <a:ea typeface="Comic Sans MS"/>
              <a:cs typeface="Comic Sans MS"/>
              <a:sym typeface="Comic Sans MS"/>
            </a:endParaRPr>
          </a:p>
          <a:p>
            <a:pPr indent="0" lvl="0" marL="0" marR="0" rtl="0" algn="l">
              <a:lnSpc>
                <a:spcPct val="115000"/>
              </a:lnSpc>
              <a:spcBef>
                <a:spcPts val="0"/>
              </a:spcBef>
              <a:spcAft>
                <a:spcPts val="0"/>
              </a:spcAft>
              <a:buClr>
                <a:srgbClr val="000000"/>
              </a:buClr>
              <a:buSzPts val="2800"/>
              <a:buFont typeface="Arial"/>
              <a:buNone/>
            </a:pPr>
            <a:r>
              <a:rPr b="1" i="0" lang="en-GB" sz="2800" u="none" cap="none" strike="noStrike">
                <a:solidFill>
                  <a:srgbClr val="FFFFFF"/>
                </a:solidFill>
                <a:latin typeface="Comic Sans MS"/>
                <a:ea typeface="Comic Sans MS"/>
                <a:cs typeface="Comic Sans MS"/>
                <a:sym typeface="Comic Sans MS"/>
              </a:rPr>
              <a:t>NEWSLETTER</a:t>
            </a:r>
            <a:endParaRPr b="0" i="0" sz="1400" u="none" cap="none" strike="noStrike">
              <a:solidFill>
                <a:srgbClr val="FFFFFF"/>
              </a:solidFill>
              <a:latin typeface="Arial"/>
              <a:ea typeface="Arial"/>
              <a:cs typeface="Arial"/>
              <a:sym typeface="Arial"/>
            </a:endParaRPr>
          </a:p>
        </p:txBody>
      </p:sp>
      <p:sp>
        <p:nvSpPr>
          <p:cNvPr id="56" name="Google Shape;56;p1"/>
          <p:cNvSpPr/>
          <p:nvPr/>
        </p:nvSpPr>
        <p:spPr>
          <a:xfrm>
            <a:off x="5772150" y="178950"/>
            <a:ext cx="2361900" cy="951000"/>
          </a:xfrm>
          <a:prstGeom prst="roundRect">
            <a:avLst>
              <a:gd fmla="val 50000" name="adj"/>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
          <p:cNvSpPr txBox="1"/>
          <p:nvPr/>
        </p:nvSpPr>
        <p:spPr>
          <a:xfrm>
            <a:off x="5894550" y="178950"/>
            <a:ext cx="1390800" cy="9510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1800"/>
              <a:buFont typeface="Arial"/>
              <a:buNone/>
            </a:pPr>
            <a:r>
              <a:rPr b="1" lang="en-GB" sz="1800">
                <a:solidFill>
                  <a:srgbClr val="674EA7"/>
                </a:solidFill>
                <a:latin typeface="Calibri"/>
                <a:ea typeface="Calibri"/>
                <a:cs typeface="Calibri"/>
                <a:sym typeface="Calibri"/>
              </a:rPr>
              <a:t>27</a:t>
            </a:r>
            <a:r>
              <a:rPr b="1" i="0" lang="en-GB" sz="1800" u="none" cap="none" strike="noStrike">
                <a:solidFill>
                  <a:srgbClr val="674EA7"/>
                </a:solidFill>
                <a:latin typeface="Calibri"/>
                <a:ea typeface="Calibri"/>
                <a:cs typeface="Calibri"/>
                <a:sym typeface="Calibri"/>
              </a:rPr>
              <a:t>.2.26</a:t>
            </a:r>
            <a:endParaRPr b="0" i="0" sz="1800" u="none" cap="none" strike="noStrike">
              <a:solidFill>
                <a:srgbClr val="674EA7"/>
              </a:solidFill>
              <a:latin typeface="Arial"/>
              <a:ea typeface="Arial"/>
              <a:cs typeface="Arial"/>
              <a:sym typeface="Arial"/>
            </a:endParaRPr>
          </a:p>
        </p:txBody>
      </p:sp>
      <p:sp>
        <p:nvSpPr>
          <p:cNvPr id="58" name="Google Shape;58;p1"/>
          <p:cNvSpPr/>
          <p:nvPr/>
        </p:nvSpPr>
        <p:spPr>
          <a:xfrm>
            <a:off x="0" y="10355258"/>
            <a:ext cx="7560000" cy="336600"/>
          </a:xfrm>
          <a:prstGeom prst="rect">
            <a:avLst/>
          </a:prstGeom>
          <a:solidFill>
            <a:srgbClr val="8E7CC3"/>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t/>
            </a:r>
            <a:endParaRPr b="0" i="0" sz="900" u="none" cap="none" strike="noStrike">
              <a:solidFill>
                <a:schemeClr val="lt1"/>
              </a:solidFill>
              <a:latin typeface="Comic Sans MS"/>
              <a:ea typeface="Comic Sans MS"/>
              <a:cs typeface="Comic Sans MS"/>
              <a:sym typeface="Comic Sans MS"/>
            </a:endParaRPr>
          </a:p>
          <a:p>
            <a:pPr indent="0" lvl="0" marL="0" marR="0" rtl="0" algn="l">
              <a:lnSpc>
                <a:spcPct val="100000"/>
              </a:lnSpc>
              <a:spcBef>
                <a:spcPts val="1000"/>
              </a:spcBef>
              <a:spcAft>
                <a:spcPts val="0"/>
              </a:spcAft>
              <a:buClr>
                <a:schemeClr val="dk1"/>
              </a:buClr>
              <a:buSzPts val="1100"/>
              <a:buFont typeface="Arial"/>
              <a:buNone/>
            </a:pPr>
            <a:r>
              <a:t/>
            </a:r>
            <a:endParaRPr b="1" i="0" sz="1200" u="none" cap="none" strike="noStrike">
              <a:solidFill>
                <a:srgbClr val="674EA7"/>
              </a:solidFill>
              <a:latin typeface="Comic Sans MS"/>
              <a:ea typeface="Comic Sans MS"/>
              <a:cs typeface="Comic Sans MS"/>
              <a:sym typeface="Comic Sans MS"/>
            </a:endParaRPr>
          </a:p>
        </p:txBody>
      </p:sp>
      <p:pic>
        <p:nvPicPr>
          <p:cNvPr id="59" name="Google Shape;59;p1"/>
          <p:cNvPicPr preferRelativeResize="0"/>
          <p:nvPr/>
        </p:nvPicPr>
        <p:blipFill rotWithShape="1">
          <a:blip r:embed="rId3">
            <a:alphaModFix/>
          </a:blip>
          <a:srcRect b="0" l="0" r="0" t="0"/>
          <a:stretch/>
        </p:blipFill>
        <p:spPr>
          <a:xfrm>
            <a:off x="231575" y="178950"/>
            <a:ext cx="752597" cy="951000"/>
          </a:xfrm>
          <a:prstGeom prst="rect">
            <a:avLst/>
          </a:prstGeom>
          <a:noFill/>
          <a:ln>
            <a:noFill/>
          </a:ln>
        </p:spPr>
      </p:pic>
      <p:sp>
        <p:nvSpPr>
          <p:cNvPr id="60" name="Google Shape;60;p1"/>
          <p:cNvSpPr/>
          <p:nvPr/>
        </p:nvSpPr>
        <p:spPr>
          <a:xfrm>
            <a:off x="70075" y="8913150"/>
            <a:ext cx="5184600" cy="1442100"/>
          </a:xfrm>
          <a:prstGeom prst="rect">
            <a:avLst/>
          </a:prstGeom>
          <a:solidFill>
            <a:srgbClr val="D9D2E9"/>
          </a:solidFill>
          <a:ln cap="flat" cmpd="sng" w="9525">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highlight>
                  <a:srgbClr val="D9D2E9"/>
                </a:highlight>
                <a:latin typeface="Arial"/>
                <a:ea typeface="Arial"/>
                <a:cs typeface="Arial"/>
                <a:sym typeface="Arial"/>
              </a:rPr>
              <a:t>Facebook:</a:t>
            </a:r>
            <a:endParaRPr b="0" i="0" sz="1400" u="none" cap="none" strike="noStrike">
              <a:solidFill>
                <a:srgbClr val="000000"/>
              </a:solidFill>
              <a:highlight>
                <a:srgbClr val="D9D2E9"/>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sng" cap="none" strike="noStrike">
                <a:solidFill>
                  <a:schemeClr val="hlink"/>
                </a:solidFill>
                <a:highlight>
                  <a:srgbClr val="D9D2E9"/>
                </a:highlight>
                <a:latin typeface="Arial"/>
                <a:ea typeface="Arial"/>
                <a:cs typeface="Arial"/>
                <a:sym typeface="Arial"/>
                <a:hlinkClick r:id="rId4"/>
              </a:rPr>
              <a:t>Scole C of E Primary</a:t>
            </a:r>
            <a:endParaRPr b="0" i="0" sz="1400" u="none" cap="none" strike="noStrike">
              <a:solidFill>
                <a:srgbClr val="000000"/>
              </a:solidFill>
              <a:highlight>
                <a:srgbClr val="D9D2E9"/>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highlight>
                  <a:srgbClr val="D9D2E9"/>
                </a:highlight>
                <a:latin typeface="Arial"/>
                <a:ea typeface="Arial"/>
                <a:cs typeface="Arial"/>
                <a:sym typeface="Arial"/>
              </a:rPr>
              <a:t>Instagram:</a:t>
            </a:r>
            <a:endParaRPr b="0" i="0" sz="1400" u="none" cap="none" strike="noStrike">
              <a:solidFill>
                <a:srgbClr val="000000"/>
              </a:solidFill>
              <a:highlight>
                <a:srgbClr val="D9D2E9"/>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sng" cap="none" strike="noStrike">
                <a:solidFill>
                  <a:schemeClr val="hlink"/>
                </a:solidFill>
                <a:highlight>
                  <a:srgbClr val="D9D2E9"/>
                </a:highlight>
                <a:latin typeface="Arial"/>
                <a:ea typeface="Arial"/>
                <a:cs typeface="Arial"/>
                <a:sym typeface="Arial"/>
                <a:hlinkClick r:id="rId5"/>
              </a:rPr>
              <a:t>scole_c_of_e_primary_academy</a:t>
            </a:r>
            <a:endParaRPr b="0" i="0" sz="1400" u="none" cap="none" strike="noStrike">
              <a:solidFill>
                <a:srgbClr val="000000"/>
              </a:solidFill>
              <a:highlight>
                <a:srgbClr val="D9D2E9"/>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8E7CC3"/>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8E7CC3"/>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8E7CC3"/>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8E7CC3"/>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8E7CC3"/>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8E7CC3"/>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8E7CC3"/>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8E7CC3"/>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highlight>
                <a:srgbClr val="8E7CC3"/>
              </a:highlight>
              <a:latin typeface="Arial"/>
              <a:ea typeface="Arial"/>
              <a:cs typeface="Arial"/>
              <a:sym typeface="Arial"/>
            </a:endParaRPr>
          </a:p>
        </p:txBody>
      </p:sp>
      <p:sp>
        <p:nvSpPr>
          <p:cNvPr id="61" name="Google Shape;61;p1"/>
          <p:cNvSpPr/>
          <p:nvPr/>
        </p:nvSpPr>
        <p:spPr>
          <a:xfrm>
            <a:off x="3157358" y="9857979"/>
            <a:ext cx="1759200" cy="420900"/>
          </a:xfrm>
          <a:prstGeom prst="roundRect">
            <a:avLst>
              <a:gd fmla="val 50000" name="adj"/>
            </a:avLst>
          </a:prstGeom>
          <a:solidFill>
            <a:srgbClr val="0B539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
          <p:cNvSpPr txBox="1"/>
          <p:nvPr/>
        </p:nvSpPr>
        <p:spPr>
          <a:xfrm>
            <a:off x="3269860" y="9857966"/>
            <a:ext cx="1646700" cy="42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rPr b="1" i="0" lang="en-GB" sz="1500" u="none" cap="none" strike="noStrike">
                <a:solidFill>
                  <a:srgbClr val="FFFFFF"/>
                </a:solidFill>
                <a:latin typeface="Comic Sans MS"/>
                <a:ea typeface="Comic Sans MS"/>
                <a:cs typeface="Comic Sans MS"/>
                <a:sym typeface="Comic Sans MS"/>
              </a:rPr>
              <a:t>Social Media</a:t>
            </a:r>
            <a:endParaRPr b="1" i="0" sz="1500" u="none" cap="none" strike="noStrike">
              <a:solidFill>
                <a:srgbClr val="FFFFFF"/>
              </a:solidFill>
              <a:latin typeface="Comic Sans MS"/>
              <a:ea typeface="Comic Sans MS"/>
              <a:cs typeface="Comic Sans MS"/>
              <a:sym typeface="Comic Sans MS"/>
            </a:endParaRPr>
          </a:p>
        </p:txBody>
      </p:sp>
      <p:pic>
        <p:nvPicPr>
          <p:cNvPr id="63" name="Google Shape;63;p1" title="image001.png"/>
          <p:cNvPicPr preferRelativeResize="0"/>
          <p:nvPr/>
        </p:nvPicPr>
        <p:blipFill rotWithShape="1">
          <a:blip r:embed="rId6">
            <a:alphaModFix/>
          </a:blip>
          <a:srcRect b="0" l="0" r="0" t="0"/>
          <a:stretch/>
        </p:blipFill>
        <p:spPr>
          <a:xfrm>
            <a:off x="5300038" y="8621465"/>
            <a:ext cx="2144850" cy="2028050"/>
          </a:xfrm>
          <a:prstGeom prst="rect">
            <a:avLst/>
          </a:prstGeom>
          <a:noFill/>
          <a:ln>
            <a:noFill/>
          </a:ln>
        </p:spPr>
      </p:pic>
      <p:sp>
        <p:nvSpPr>
          <p:cNvPr id="64" name="Google Shape;64;p1"/>
          <p:cNvSpPr txBox="1"/>
          <p:nvPr/>
        </p:nvSpPr>
        <p:spPr>
          <a:xfrm>
            <a:off x="0" y="1399200"/>
            <a:ext cx="7427700" cy="5184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chemeClr val="dk1"/>
              </a:buClr>
              <a:buSzPts val="1100"/>
              <a:buFont typeface="Arial"/>
              <a:buNone/>
            </a:pPr>
            <a:r>
              <a:rPr b="0" i="0" lang="en-GB" sz="1200" u="none" cap="none" strike="noStrike">
                <a:solidFill>
                  <a:schemeClr val="dk1"/>
                </a:solidFill>
                <a:highlight>
                  <a:schemeClr val="lt1"/>
                </a:highlight>
                <a:latin typeface="Calibri"/>
                <a:ea typeface="Calibri"/>
                <a:cs typeface="Calibri"/>
                <a:sym typeface="Calibri"/>
              </a:rPr>
              <a:t>Good afternoon,</a:t>
            </a:r>
            <a:endParaRPr b="0" i="0" sz="1200" u="none" cap="none" strike="noStrike">
              <a:solidFill>
                <a:schemeClr val="dk1"/>
              </a:solidFill>
              <a:highlight>
                <a:schemeClr val="lt1"/>
              </a:highlight>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GB" sz="1200">
                <a:solidFill>
                  <a:schemeClr val="dk1"/>
                </a:solidFill>
                <a:latin typeface="Calibri"/>
                <a:ea typeface="Calibri"/>
                <a:cs typeface="Calibri"/>
                <a:sym typeface="Calibri"/>
              </a:rPr>
              <a:t>It has been wonderful to welcome everyone back after the half-term break. The children have returned with fantastic attitudes to learning: it has been lovely to see their enthusiasm and positivity across the school.</a:t>
            </a:r>
            <a:endParaRPr sz="12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GB" sz="1200">
                <a:solidFill>
                  <a:schemeClr val="dk1"/>
                </a:solidFill>
                <a:latin typeface="Calibri"/>
                <a:ea typeface="Calibri"/>
                <a:cs typeface="Calibri"/>
                <a:sym typeface="Calibri"/>
              </a:rPr>
              <a:t>In KS2, we enjoyed a creative DT Day where the children designed and built their own wooden bridges. They showed great teamwork, resilience and creativity, carefully measuring, sawing and assembling their structures. We were incredibly proud of how safely and sensibly they handled the tools, as well as the perseverance they showed when refining their designs. </a:t>
            </a:r>
            <a:endParaRPr sz="12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GB" sz="1200">
                <a:solidFill>
                  <a:schemeClr val="dk1"/>
                </a:solidFill>
                <a:latin typeface="Calibri"/>
                <a:ea typeface="Calibri"/>
                <a:cs typeface="Calibri"/>
                <a:sym typeface="Calibri"/>
              </a:rPr>
              <a:t>We are also delighted to welcome Miss Gracey to our KS2 team. She will be working closely with the class to support learning and will also be delivering additional intervention sessions to help children make even more progress. I know the children will join me in making her feel very welcome as she settles into life at Scole.</a:t>
            </a:r>
            <a:endParaRPr sz="12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GB" sz="1200">
                <a:solidFill>
                  <a:schemeClr val="dk1"/>
                </a:solidFill>
                <a:latin typeface="Calibri"/>
                <a:ea typeface="Calibri"/>
                <a:cs typeface="Calibri"/>
                <a:sym typeface="Calibri"/>
              </a:rPr>
              <a:t>Looking ahead, next week is a busy and exciting one! Our KS2 pupils will be taking part in their mock SATs, which are an important opportunity for them to practise the routines and build confidence ahead of the actual ones in May. We are very proud of how hard they have been working and know they will approach the week with determination. Alongside this, we will be celebrating World Book Day, which is always a highlight of the school year. We are looking forward to seeing the children’s costumes and sharing our love of reading together.</a:t>
            </a:r>
            <a:endParaRPr sz="12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GB" sz="1200">
                <a:solidFill>
                  <a:schemeClr val="dk1"/>
                </a:solidFill>
                <a:latin typeface="Calibri"/>
                <a:ea typeface="Calibri"/>
                <a:cs typeface="Calibri"/>
                <a:sym typeface="Calibri"/>
              </a:rPr>
              <a:t>Thank you, as always, for your continued support.</a:t>
            </a:r>
            <a:endParaRPr sz="1450">
              <a:solidFill>
                <a:schemeClr val="dk1"/>
              </a:solidFill>
              <a:highlight>
                <a:schemeClr val="lt1"/>
              </a:highlight>
              <a:latin typeface="Calibri"/>
              <a:ea typeface="Calibri"/>
              <a:cs typeface="Calibri"/>
              <a:sym typeface="Calibri"/>
            </a:endParaRPr>
          </a:p>
          <a:p>
            <a:pPr indent="0" lvl="0" marL="0" marR="0" rtl="0" algn="l">
              <a:lnSpc>
                <a:spcPct val="115000"/>
              </a:lnSpc>
              <a:spcBef>
                <a:spcPts val="1200"/>
              </a:spcBef>
              <a:spcAft>
                <a:spcPts val="1200"/>
              </a:spcAft>
              <a:buClr>
                <a:schemeClr val="dk1"/>
              </a:buClr>
              <a:buSzPts val="1100"/>
              <a:buFont typeface="Arial"/>
              <a:buNone/>
            </a:pPr>
            <a:r>
              <a:rPr b="1" i="0" lang="en-GB" u="none" cap="none" strike="noStrike">
                <a:solidFill>
                  <a:srgbClr val="002060"/>
                </a:solidFill>
                <a:latin typeface="Caveat"/>
                <a:ea typeface="Caveat"/>
                <a:cs typeface="Caveat"/>
                <a:sym typeface="Caveat"/>
              </a:rPr>
              <a:t>Mr B Aylmer</a:t>
            </a:r>
            <a:br>
              <a:rPr b="1" i="0" lang="en-GB" u="none" cap="none" strike="noStrike">
                <a:solidFill>
                  <a:srgbClr val="002060"/>
                </a:solidFill>
                <a:latin typeface="Caveat"/>
                <a:ea typeface="Caveat"/>
                <a:cs typeface="Caveat"/>
                <a:sym typeface="Caveat"/>
              </a:rPr>
            </a:br>
            <a:r>
              <a:rPr b="0" i="0" lang="en-GB" sz="1300" u="none" cap="none" strike="noStrike">
                <a:solidFill>
                  <a:srgbClr val="222222"/>
                </a:solidFill>
                <a:latin typeface="Calibri"/>
                <a:ea typeface="Calibri"/>
                <a:cs typeface="Calibri"/>
                <a:sym typeface="Calibri"/>
              </a:rPr>
              <a:t>Senior Teacher</a:t>
            </a:r>
            <a:br>
              <a:rPr b="0" i="0" lang="en-GB" sz="1300" u="none" cap="none" strike="noStrike">
                <a:solidFill>
                  <a:srgbClr val="222222"/>
                </a:solidFill>
                <a:latin typeface="Calibri"/>
                <a:ea typeface="Calibri"/>
                <a:cs typeface="Calibri"/>
                <a:sym typeface="Calibri"/>
              </a:rPr>
            </a:br>
            <a:r>
              <a:rPr b="1" i="0" lang="en-GB" sz="1300" u="none" cap="none" strike="noStrike">
                <a:solidFill>
                  <a:srgbClr val="222222"/>
                </a:solidFill>
                <a:latin typeface="Calibri"/>
                <a:ea typeface="Calibri"/>
                <a:cs typeface="Calibri"/>
                <a:sym typeface="Calibri"/>
              </a:rPr>
              <a:t>Scole Church of England Primary Academy</a:t>
            </a:r>
            <a:endParaRPr b="0" i="0" sz="1100" u="none" cap="none" strike="noStrike">
              <a:solidFill>
                <a:srgbClr val="000000"/>
              </a:solidFill>
              <a:latin typeface="Arial"/>
              <a:ea typeface="Arial"/>
              <a:cs typeface="Arial"/>
              <a:sym typeface="Arial"/>
            </a:endParaRPr>
          </a:p>
        </p:txBody>
      </p:sp>
      <p:sp>
        <p:nvSpPr>
          <p:cNvPr id="65" name="Google Shape;65;p1"/>
          <p:cNvSpPr txBox="1"/>
          <p:nvPr/>
        </p:nvSpPr>
        <p:spPr>
          <a:xfrm>
            <a:off x="74700" y="6584099"/>
            <a:ext cx="7358400" cy="214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GB" u="sng">
                <a:solidFill>
                  <a:schemeClr val="dk1"/>
                </a:solidFill>
                <a:latin typeface="Calibri"/>
                <a:ea typeface="Calibri"/>
                <a:cs typeface="Calibri"/>
                <a:sym typeface="Calibri"/>
              </a:rPr>
              <a:t>Special Mentions</a:t>
            </a:r>
            <a:endParaRPr b="1" u="sng">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GB">
                <a:solidFill>
                  <a:schemeClr val="dk1"/>
                </a:solidFill>
                <a:latin typeface="Calibri"/>
                <a:ea typeface="Calibri"/>
                <a:cs typeface="Calibri"/>
                <a:sym typeface="Calibri"/>
              </a:rPr>
              <a:t>Cavell - Mabel - For her beautiful science drawings and detailed fish design.</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GB">
                <a:solidFill>
                  <a:schemeClr val="dk1"/>
                </a:solidFill>
                <a:latin typeface="Calibri"/>
                <a:ea typeface="Calibri"/>
                <a:cs typeface="Calibri"/>
                <a:sym typeface="Calibri"/>
              </a:rPr>
              <a:t>Boudicca 3/4 - Lily - For your thoughtful and carefully explained contributions to class discussions.</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GB">
                <a:solidFill>
                  <a:schemeClr val="dk1"/>
                </a:solidFill>
                <a:latin typeface="Calibri"/>
                <a:ea typeface="Calibri"/>
                <a:cs typeface="Calibri"/>
                <a:sym typeface="Calibri"/>
              </a:rPr>
              <a:t>Boudicca 5/6 - Jemma - For her hard work and determination in DT.</a:t>
            </a:r>
            <a:endParaRPr b="1">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GB" u="sng">
                <a:solidFill>
                  <a:schemeClr val="dk1"/>
                </a:solidFill>
                <a:latin typeface="Calibri"/>
                <a:ea typeface="Calibri"/>
                <a:cs typeface="Calibri"/>
                <a:sym typeface="Calibri"/>
              </a:rPr>
              <a:t>Presentation Award</a:t>
            </a:r>
            <a:endParaRPr b="1" u="sng">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GB">
                <a:solidFill>
                  <a:schemeClr val="dk1"/>
                </a:solidFill>
                <a:latin typeface="Calibri"/>
                <a:ea typeface="Calibri"/>
                <a:cs typeface="Calibri"/>
                <a:sym typeface="Calibri"/>
              </a:rPr>
              <a:t>Cavell - Percy - for consistently producing some great writing</a:t>
            </a:r>
            <a:endParaRPr>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GB">
                <a:solidFill>
                  <a:schemeClr val="dk1"/>
                </a:solidFill>
                <a:latin typeface="Calibri"/>
                <a:ea typeface="Calibri"/>
                <a:cs typeface="Calibri"/>
                <a:sym typeface="Calibri"/>
              </a:rPr>
              <a:t>Boudicca 3/4 - Brinley - For his presentation of instructions during his independent writing.</a:t>
            </a:r>
            <a:endParaRPr b="1">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GB">
                <a:solidFill>
                  <a:schemeClr val="dk1"/>
                </a:solidFill>
                <a:latin typeface="Calibri"/>
                <a:ea typeface="Calibri"/>
                <a:cs typeface="Calibri"/>
                <a:sym typeface="Calibri"/>
              </a:rPr>
              <a:t>Boudicca 5/ 6 - Abigail - For dedication in wanting to improve her presentation</a:t>
            </a:r>
            <a:endParaRPr b="1">
              <a:solidFill>
                <a:schemeClr val="dk1"/>
              </a:solidFill>
              <a:latin typeface="Calibri"/>
              <a:ea typeface="Calibri"/>
              <a:cs typeface="Calibri"/>
              <a:sym typeface="Calibri"/>
            </a:endParaRPr>
          </a:p>
          <a:p>
            <a:pPr indent="0" lvl="0" marL="0" rtl="0" algn="l">
              <a:spcBef>
                <a:spcPts val="0"/>
              </a:spcBef>
              <a:spcAft>
                <a:spcPts val="0"/>
              </a:spcAft>
              <a:buNone/>
            </a:pPr>
            <a:r>
              <a:t/>
            </a:r>
            <a:endParaRPr sz="23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g37c03fcc61a_0_0"/>
          <p:cNvSpPr txBox="1"/>
          <p:nvPr/>
        </p:nvSpPr>
        <p:spPr>
          <a:xfrm>
            <a:off x="101100" y="518325"/>
            <a:ext cx="7302300" cy="10028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lang="en-GB" sz="1600" u="sng">
                <a:solidFill>
                  <a:schemeClr val="dk1"/>
                </a:solidFill>
                <a:latin typeface="Calibri"/>
                <a:ea typeface="Calibri"/>
                <a:cs typeface="Calibri"/>
                <a:sym typeface="Calibri"/>
              </a:rPr>
              <a:t>Parents Evening - Thursday 12th March 3.30-7</a:t>
            </a:r>
            <a:endParaRPr b="1" sz="1600" u="sng">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lang="en-GB" sz="1600">
                <a:solidFill>
                  <a:schemeClr val="dk1"/>
                </a:solidFill>
                <a:latin typeface="Calibri"/>
                <a:ea typeface="Calibri"/>
                <a:cs typeface="Calibri"/>
                <a:sym typeface="Calibri"/>
              </a:rPr>
              <a:t>Parents evening appointments will go live on the Parentmail App at 4pm, Friday 27th </a:t>
            </a:r>
            <a:r>
              <a:rPr lang="en-GB" sz="1600">
                <a:solidFill>
                  <a:schemeClr val="dk1"/>
                </a:solidFill>
                <a:latin typeface="Calibri"/>
                <a:ea typeface="Calibri"/>
                <a:cs typeface="Calibri"/>
                <a:sym typeface="Calibri"/>
              </a:rPr>
              <a:t>February</a:t>
            </a:r>
            <a:r>
              <a:rPr lang="en-GB" sz="1600">
                <a:solidFill>
                  <a:schemeClr val="dk1"/>
                </a:solidFill>
                <a:latin typeface="Calibri"/>
                <a:ea typeface="Calibri"/>
                <a:cs typeface="Calibri"/>
                <a:sym typeface="Calibri"/>
              </a:rPr>
              <a:t>.</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sz="16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1" lang="en-GB" sz="1600" u="sng">
                <a:solidFill>
                  <a:schemeClr val="dk1"/>
                </a:solidFill>
                <a:latin typeface="Calibri"/>
                <a:ea typeface="Calibri"/>
                <a:cs typeface="Calibri"/>
                <a:sym typeface="Calibri"/>
              </a:rPr>
              <a:t>Parentmail App</a:t>
            </a:r>
            <a:endParaRPr b="1" sz="1600" u="sng">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lang="en-GB">
                <a:solidFill>
                  <a:schemeClr val="dk1"/>
                </a:solidFill>
                <a:latin typeface="Calibri"/>
                <a:ea typeface="Calibri"/>
                <a:cs typeface="Calibri"/>
                <a:sym typeface="Calibri"/>
              </a:rPr>
              <a:t>We are aware that some parents are experiencing issues with the Parentmail App. We have been advised that restarting your phone should resolve the issue and allow the app to update and run as normal. If you continue to experience any problems after doing this, please contact the school office.</a:t>
            </a:r>
            <a:endParaRPr b="1" u="sng">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1" sz="1600" u="sng">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1" lang="en-GB" sz="1600" u="sng">
                <a:solidFill>
                  <a:schemeClr val="dk1"/>
                </a:solidFill>
                <a:latin typeface="Calibri"/>
                <a:ea typeface="Calibri"/>
                <a:cs typeface="Calibri"/>
                <a:sym typeface="Calibri"/>
              </a:rPr>
              <a:t>Year 6 Breakfast Club</a:t>
            </a:r>
            <a:endParaRPr b="1" sz="1600" u="sng">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lang="en-GB">
                <a:solidFill>
                  <a:schemeClr val="dk1"/>
                </a:solidFill>
                <a:latin typeface="Calibri"/>
                <a:ea typeface="Calibri"/>
                <a:cs typeface="Calibri"/>
                <a:sym typeface="Calibri"/>
              </a:rPr>
              <a:t>We are delighted to invite all Year 6 students to join our free Breakfast Club during Mock SATS Week —week commencing Monday 2nd March. It’s a great way to start the day! Please make your way to the Office and use the walkie talkie to let us know you have arrived. Breakfast club will be running every day, even Friday when there will be no assessments. There is no need to book. Children can still attend even if they have had breakfast at home. </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1" sz="1600">
              <a:solidFill>
                <a:schemeClr val="dk1"/>
              </a:solidFill>
              <a:latin typeface="Calibri"/>
              <a:ea typeface="Calibri"/>
              <a:cs typeface="Calibri"/>
              <a:sym typeface="Calibri"/>
            </a:endParaRPr>
          </a:p>
          <a:p>
            <a:pPr indent="0" lvl="0" marL="0" marR="0" rtl="0" algn="l">
              <a:lnSpc>
                <a:spcPct val="100000"/>
              </a:lnSpc>
              <a:spcBef>
                <a:spcPts val="100"/>
              </a:spcBef>
              <a:spcAft>
                <a:spcPts val="0"/>
              </a:spcAft>
              <a:buClr>
                <a:schemeClr val="dk1"/>
              </a:buClr>
              <a:buSzPts val="1100"/>
              <a:buFont typeface="Arial"/>
              <a:buNone/>
            </a:pPr>
            <a:r>
              <a:rPr b="1" lang="en-GB" sz="1600" u="sng">
                <a:solidFill>
                  <a:schemeClr val="dk1"/>
                </a:solidFill>
                <a:latin typeface="Calibri"/>
                <a:ea typeface="Calibri"/>
                <a:cs typeface="Calibri"/>
                <a:sym typeface="Calibri"/>
              </a:rPr>
              <a:t>World Book Day</a:t>
            </a:r>
            <a:endParaRPr b="1" sz="1600" u="sng">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GB">
                <a:solidFill>
                  <a:srgbClr val="333333"/>
                </a:solidFill>
                <a:highlight>
                  <a:srgbClr val="FFFFFF"/>
                </a:highlight>
                <a:latin typeface="Calibri"/>
                <a:ea typeface="Calibri"/>
                <a:cs typeface="Calibri"/>
                <a:sym typeface="Calibri"/>
              </a:rPr>
              <a:t>We will be celebrating World Book Day this year on Friday 6th March (please note that we are celebrating on Friday instead of Thursday due to Mock SATs in school). Children are invited to dress up as a character from a book. The purpose of the day is to celebrate and promote reading so we ask that all costumes are book related. During the day, there will be a variety of activities linked to books as well as lots of opportunities to read and share some of our favourite stories. </a:t>
            </a:r>
            <a:endParaRPr>
              <a:solidFill>
                <a:srgbClr val="333333"/>
              </a:solidFill>
              <a:highlight>
                <a:srgbClr val="FFFFFF"/>
              </a:highlight>
              <a:latin typeface="Calibri"/>
              <a:ea typeface="Calibri"/>
              <a:cs typeface="Calibri"/>
              <a:sym typeface="Calibri"/>
            </a:endParaRPr>
          </a:p>
          <a:p>
            <a:pPr indent="0" lvl="0" marL="0" rtl="0" algn="l">
              <a:lnSpc>
                <a:spcPct val="100000"/>
              </a:lnSpc>
              <a:spcBef>
                <a:spcPts val="100"/>
              </a:spcBef>
              <a:spcAft>
                <a:spcPts val="0"/>
              </a:spcAft>
              <a:buClr>
                <a:schemeClr val="dk1"/>
              </a:buClr>
              <a:buSzPts val="1100"/>
              <a:buFont typeface="Arial"/>
              <a:buNone/>
            </a:pPr>
            <a:r>
              <a:rPr b="1" lang="en-GB" u="sng">
                <a:solidFill>
                  <a:srgbClr val="333333"/>
                </a:solidFill>
                <a:highlight>
                  <a:srgbClr val="FFFFFF"/>
                </a:highlight>
                <a:latin typeface="Calibri"/>
                <a:ea typeface="Calibri"/>
                <a:cs typeface="Calibri"/>
                <a:sym typeface="Calibri"/>
              </a:rPr>
              <a:t>There will be no celebration assembly on Friday 6th March.</a:t>
            </a:r>
            <a:endParaRPr b="1" u="sng">
              <a:solidFill>
                <a:srgbClr val="333333"/>
              </a:solidFill>
              <a:highlight>
                <a:srgbClr val="FFFFFF"/>
              </a:highlight>
              <a:latin typeface="Calibri"/>
              <a:ea typeface="Calibri"/>
              <a:cs typeface="Calibri"/>
              <a:sym typeface="Calibri"/>
            </a:endParaRPr>
          </a:p>
          <a:p>
            <a:pPr indent="0" lvl="0" marL="0" rtl="0" algn="l">
              <a:lnSpc>
                <a:spcPct val="100000"/>
              </a:lnSpc>
              <a:spcBef>
                <a:spcPts val="100"/>
              </a:spcBef>
              <a:spcAft>
                <a:spcPts val="0"/>
              </a:spcAft>
              <a:buClr>
                <a:schemeClr val="dk1"/>
              </a:buClr>
              <a:buSzPts val="1100"/>
              <a:buFont typeface="Arial"/>
              <a:buNone/>
            </a:pPr>
            <a:r>
              <a:t/>
            </a:r>
            <a:endParaRPr b="1" sz="1600" u="sng">
              <a:solidFill>
                <a:srgbClr val="333333"/>
              </a:solidFill>
              <a:highlight>
                <a:srgbClr val="FFFFFF"/>
              </a:highlight>
              <a:latin typeface="Calibri"/>
              <a:ea typeface="Calibri"/>
              <a:cs typeface="Calibri"/>
              <a:sym typeface="Calibri"/>
            </a:endParaRPr>
          </a:p>
          <a:p>
            <a:pPr indent="0" lvl="0" marL="0" rtl="0" algn="l">
              <a:lnSpc>
                <a:spcPct val="100000"/>
              </a:lnSpc>
              <a:spcBef>
                <a:spcPts val="100"/>
              </a:spcBef>
              <a:spcAft>
                <a:spcPts val="0"/>
              </a:spcAft>
              <a:buClr>
                <a:schemeClr val="dk1"/>
              </a:buClr>
              <a:buSzPts val="1100"/>
              <a:buFont typeface="Arial"/>
              <a:buNone/>
            </a:pPr>
            <a:r>
              <a:rPr b="1" lang="en-GB" sz="1600" u="sng">
                <a:solidFill>
                  <a:schemeClr val="dk1"/>
                </a:solidFill>
                <a:latin typeface="Calibri"/>
                <a:ea typeface="Calibri"/>
                <a:cs typeface="Calibri"/>
                <a:sym typeface="Calibri"/>
              </a:rPr>
              <a:t>World Book day menu</a:t>
            </a:r>
            <a:endParaRPr b="1" sz="1600" u="sng">
              <a:solidFill>
                <a:schemeClr val="dk1"/>
              </a:solidFill>
              <a:latin typeface="Calibri"/>
              <a:ea typeface="Calibri"/>
              <a:cs typeface="Calibri"/>
              <a:sym typeface="Calibri"/>
            </a:endParaRPr>
          </a:p>
          <a:p>
            <a:pPr indent="0" lvl="0" marL="0" marR="0" rtl="0" algn="l">
              <a:lnSpc>
                <a:spcPct val="100000"/>
              </a:lnSpc>
              <a:spcBef>
                <a:spcPts val="1100"/>
              </a:spcBef>
              <a:spcAft>
                <a:spcPts val="0"/>
              </a:spcAft>
              <a:buClr>
                <a:schemeClr val="dk1"/>
              </a:buClr>
              <a:buSzPts val="1100"/>
              <a:buFont typeface="Arial"/>
              <a:buNone/>
            </a:pPr>
            <a:r>
              <a:rPr lang="en-GB">
                <a:solidFill>
                  <a:schemeClr val="dk1"/>
                </a:solidFill>
                <a:latin typeface="Calibri"/>
                <a:ea typeface="Calibri"/>
                <a:cs typeface="Calibri"/>
                <a:sym typeface="Calibri"/>
              </a:rPr>
              <a:t>Please see the World Book Day menu below for Thursday 5th March. If you would like to order from the Special menu, please do so via the Parentmail App.</a:t>
            </a:r>
            <a:endParaRPr>
              <a:solidFill>
                <a:schemeClr val="dk1"/>
              </a:solidFill>
              <a:latin typeface="Calibri"/>
              <a:ea typeface="Calibri"/>
              <a:cs typeface="Calibri"/>
              <a:sym typeface="Calibri"/>
            </a:endParaRPr>
          </a:p>
          <a:p>
            <a:pPr indent="0" lvl="0" marL="0" marR="0" rtl="0" algn="l">
              <a:lnSpc>
                <a:spcPct val="100000"/>
              </a:lnSpc>
              <a:spcBef>
                <a:spcPts val="1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marR="0" rtl="0" algn="l">
              <a:lnSpc>
                <a:spcPct val="100000"/>
              </a:lnSpc>
              <a:spcBef>
                <a:spcPts val="100"/>
              </a:spcBef>
              <a:spcAft>
                <a:spcPts val="0"/>
              </a:spcAft>
              <a:buClr>
                <a:schemeClr val="dk1"/>
              </a:buClr>
              <a:buSzPts val="1100"/>
              <a:buFont typeface="Arial"/>
              <a:buNone/>
            </a:pPr>
            <a:r>
              <a:t/>
            </a:r>
            <a:endParaRPr sz="1600">
              <a:solidFill>
                <a:schemeClr val="dk1"/>
              </a:solidFill>
              <a:highlight>
                <a:schemeClr val="lt1"/>
              </a:highlight>
              <a:latin typeface="Calibri"/>
              <a:ea typeface="Calibri"/>
              <a:cs typeface="Calibri"/>
              <a:sym typeface="Calibri"/>
            </a:endParaRPr>
          </a:p>
          <a:p>
            <a:pPr indent="0" lvl="0" marL="0" marR="0" rtl="0" algn="l">
              <a:lnSpc>
                <a:spcPct val="100000"/>
              </a:lnSpc>
              <a:spcBef>
                <a:spcPts val="1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marR="0" rtl="0" algn="l">
              <a:lnSpc>
                <a:spcPct val="100000"/>
              </a:lnSpc>
              <a:spcBef>
                <a:spcPts val="1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marR="0" rtl="0" algn="l">
              <a:lnSpc>
                <a:spcPct val="100000"/>
              </a:lnSpc>
              <a:spcBef>
                <a:spcPts val="1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marR="0" rtl="0" algn="l">
              <a:lnSpc>
                <a:spcPct val="100000"/>
              </a:lnSpc>
              <a:spcBef>
                <a:spcPts val="1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marR="0" rtl="0" algn="l">
              <a:lnSpc>
                <a:spcPct val="100000"/>
              </a:lnSpc>
              <a:spcBef>
                <a:spcPts val="1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marR="0" rtl="0" algn="l">
              <a:lnSpc>
                <a:spcPct val="100000"/>
              </a:lnSpc>
              <a:spcBef>
                <a:spcPts val="1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marR="0" rtl="0" algn="l">
              <a:lnSpc>
                <a:spcPct val="100000"/>
              </a:lnSpc>
              <a:spcBef>
                <a:spcPts val="1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marR="0" rtl="0" algn="l">
              <a:lnSpc>
                <a:spcPct val="100000"/>
              </a:lnSpc>
              <a:spcBef>
                <a:spcPts val="100"/>
              </a:spcBef>
              <a:spcAft>
                <a:spcPts val="0"/>
              </a:spcAft>
              <a:buClr>
                <a:schemeClr val="dk1"/>
              </a:buClr>
              <a:buSzPts val="1100"/>
              <a:buFont typeface="Arial"/>
              <a:buNone/>
            </a:pPr>
            <a:r>
              <a:rPr b="1" lang="en-GB" sz="1600" u="sng">
                <a:solidFill>
                  <a:schemeClr val="dk1"/>
                </a:solidFill>
                <a:latin typeface="Calibri"/>
                <a:ea typeface="Calibri"/>
                <a:cs typeface="Calibri"/>
                <a:sym typeface="Calibri"/>
              </a:rPr>
              <a:t>Year </a:t>
            </a:r>
            <a:r>
              <a:rPr b="1" lang="en-GB" sz="1600" u="sng">
                <a:solidFill>
                  <a:schemeClr val="dk1"/>
                </a:solidFill>
                <a:latin typeface="Calibri"/>
                <a:ea typeface="Calibri"/>
                <a:cs typeface="Calibri"/>
                <a:sym typeface="Calibri"/>
              </a:rPr>
              <a:t>3/4</a:t>
            </a:r>
            <a:r>
              <a:rPr b="1" lang="en-GB" sz="1600" u="sng">
                <a:solidFill>
                  <a:schemeClr val="dk1"/>
                </a:solidFill>
                <a:latin typeface="Calibri"/>
                <a:ea typeface="Calibri"/>
                <a:cs typeface="Calibri"/>
                <a:sym typeface="Calibri"/>
              </a:rPr>
              <a:t>  Olly Day Road Safety Magic Show</a:t>
            </a:r>
            <a:endParaRPr b="1" sz="1600" u="sng">
              <a:solidFill>
                <a:schemeClr val="dk1"/>
              </a:solidFill>
              <a:latin typeface="Calibri"/>
              <a:ea typeface="Calibri"/>
              <a:cs typeface="Calibri"/>
              <a:sym typeface="Calibri"/>
            </a:endParaRPr>
          </a:p>
          <a:p>
            <a:pPr indent="0" lvl="0" marL="0" marR="0" rtl="0" algn="l">
              <a:lnSpc>
                <a:spcPct val="100000"/>
              </a:lnSpc>
              <a:spcBef>
                <a:spcPts val="100"/>
              </a:spcBef>
              <a:spcAft>
                <a:spcPts val="0"/>
              </a:spcAft>
              <a:buClr>
                <a:schemeClr val="dk1"/>
              </a:buClr>
              <a:buSzPts val="1100"/>
              <a:buFont typeface="Arial"/>
              <a:buNone/>
            </a:pPr>
            <a:r>
              <a:rPr lang="en-GB">
                <a:solidFill>
                  <a:srgbClr val="222222"/>
                </a:solidFill>
                <a:highlight>
                  <a:srgbClr val="FFFFFF"/>
                </a:highlight>
                <a:latin typeface="Calibri"/>
                <a:ea typeface="Calibri"/>
                <a:cs typeface="Calibri"/>
                <a:sym typeface="Calibri"/>
              </a:rPr>
              <a:t>On Tuesday, Year 3 and 4 will join Diss Junior Academy for the Olly Day Road Safety Magic Show. Olly delivers a highly acclaimed, interactive Road Safety Magic Show to schools, combining illusions with crucial safety lessons for children</a:t>
            </a:r>
            <a:r>
              <a:rPr lang="en-GB">
                <a:solidFill>
                  <a:srgbClr val="0A0A0A"/>
                </a:solidFill>
                <a:highlight>
                  <a:srgbClr val="FFFFFF"/>
                </a:highlight>
                <a:latin typeface="Calibri"/>
                <a:ea typeface="Calibri"/>
                <a:cs typeface="Calibri"/>
                <a:sym typeface="Calibri"/>
              </a:rPr>
              <a:t>. </a:t>
            </a:r>
            <a:r>
              <a:rPr lang="en-GB">
                <a:solidFill>
                  <a:srgbClr val="222222"/>
                </a:solidFill>
                <a:highlight>
                  <a:srgbClr val="FFFFFF"/>
                </a:highlight>
                <a:latin typeface="Calibri"/>
                <a:ea typeface="Calibri"/>
                <a:cs typeface="Calibri"/>
                <a:sym typeface="Calibri"/>
              </a:rPr>
              <a:t>"Stop, Look, Listen," cycle helmet safety, and being bright at night through engaging tricks. The show lasts around 50 minutes. </a:t>
            </a:r>
            <a:r>
              <a:rPr lang="en-GB">
                <a:solidFill>
                  <a:srgbClr val="222222"/>
                </a:solidFill>
                <a:highlight>
                  <a:srgbClr val="FFFFFF"/>
                </a:highlight>
                <a:latin typeface="Calibri"/>
                <a:ea typeface="Calibri"/>
                <a:cs typeface="Calibri"/>
                <a:sym typeface="Calibri"/>
              </a:rPr>
              <a:t>Children</a:t>
            </a:r>
            <a:r>
              <a:rPr lang="en-GB">
                <a:solidFill>
                  <a:srgbClr val="222222"/>
                </a:solidFill>
                <a:highlight>
                  <a:srgbClr val="FFFFFF"/>
                </a:highlight>
                <a:latin typeface="Calibri"/>
                <a:ea typeface="Calibri"/>
                <a:cs typeface="Calibri"/>
                <a:sym typeface="Calibri"/>
              </a:rPr>
              <a:t> will return to school in time for normal collection.</a:t>
            </a:r>
            <a:endParaRPr>
              <a:solidFill>
                <a:schemeClr val="dk1"/>
              </a:solidFill>
              <a:latin typeface="Calibri"/>
              <a:ea typeface="Calibri"/>
              <a:cs typeface="Calibri"/>
              <a:sym typeface="Calibri"/>
            </a:endParaRPr>
          </a:p>
          <a:p>
            <a:pPr indent="0" lvl="0" marL="0" marR="0" rtl="0" algn="l">
              <a:lnSpc>
                <a:spcPct val="100000"/>
              </a:lnSpc>
              <a:spcBef>
                <a:spcPts val="1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89998" marR="0" rtl="0" algn="l">
              <a:lnSpc>
                <a:spcPct val="100000"/>
              </a:lnSpc>
              <a:spcBef>
                <a:spcPts val="0"/>
              </a:spcBef>
              <a:spcAft>
                <a:spcPts val="0"/>
              </a:spcAft>
              <a:buClr>
                <a:schemeClr val="dk1"/>
              </a:buClr>
              <a:buSzPts val="1100"/>
              <a:buFont typeface="Arial"/>
              <a:buNone/>
            </a:pPr>
            <a:r>
              <a:t/>
            </a:r>
            <a:endParaRPr b="0" i="0" sz="1600" u="none" cap="none" strike="noStrike">
              <a:solidFill>
                <a:srgbClr val="222222"/>
              </a:solidFill>
              <a:latin typeface="Calibri"/>
              <a:ea typeface="Calibri"/>
              <a:cs typeface="Calibri"/>
              <a:sym typeface="Calibri"/>
            </a:endParaRPr>
          </a:p>
          <a:p>
            <a:pPr indent="0" lvl="0" marL="89998" marR="0" rtl="0" algn="l">
              <a:lnSpc>
                <a:spcPct val="100000"/>
              </a:lnSpc>
              <a:spcBef>
                <a:spcPts val="0"/>
              </a:spcBef>
              <a:spcAft>
                <a:spcPts val="0"/>
              </a:spcAft>
              <a:buClr>
                <a:schemeClr val="dk1"/>
              </a:buClr>
              <a:buSzPts val="1100"/>
              <a:buFont typeface="Arial"/>
              <a:buNone/>
            </a:pPr>
            <a:r>
              <a:t/>
            </a:r>
            <a:endParaRPr b="0" i="0" sz="1600" u="none" cap="none" strike="noStrike">
              <a:solidFill>
                <a:srgbClr val="222222"/>
              </a:solidFill>
              <a:latin typeface="Calibri"/>
              <a:ea typeface="Calibri"/>
              <a:cs typeface="Calibri"/>
              <a:sym typeface="Calibri"/>
            </a:endParaRPr>
          </a:p>
        </p:txBody>
      </p:sp>
      <p:sp>
        <p:nvSpPr>
          <p:cNvPr id="71" name="Google Shape;71;g37c03fcc61a_0_0"/>
          <p:cNvSpPr/>
          <p:nvPr/>
        </p:nvSpPr>
        <p:spPr>
          <a:xfrm>
            <a:off x="0" y="10546725"/>
            <a:ext cx="7601100" cy="125400"/>
          </a:xfrm>
          <a:prstGeom prst="rect">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Ramadan Kareem moon and mosque with lantern decoration. Vector illustration simple modern style. (provided by Getty Images)" id="72" name="Google Shape;72;g37c03fcc61a_0_0"/>
          <p:cNvPicPr preferRelativeResize="0"/>
          <p:nvPr/>
        </p:nvPicPr>
        <p:blipFill rotWithShape="1">
          <a:blip r:embed="rId3">
            <a:alphaModFix/>
          </a:blip>
          <a:srcRect b="16922" l="0" r="0" t="0"/>
          <a:stretch/>
        </p:blipFill>
        <p:spPr>
          <a:xfrm>
            <a:off x="4824750" y="7181788"/>
            <a:ext cx="2604298" cy="1514874"/>
          </a:xfrm>
          <a:prstGeom prst="rect">
            <a:avLst/>
          </a:prstGeom>
          <a:noFill/>
          <a:ln>
            <a:noFill/>
          </a:ln>
        </p:spPr>
      </p:pic>
      <p:sp>
        <p:nvSpPr>
          <p:cNvPr id="73" name="Google Shape;73;g37c03fcc61a_0_0"/>
          <p:cNvSpPr txBox="1"/>
          <p:nvPr/>
        </p:nvSpPr>
        <p:spPr>
          <a:xfrm>
            <a:off x="101100" y="7181800"/>
            <a:ext cx="5041500" cy="1677600"/>
          </a:xfrm>
          <a:prstGeom prst="rect">
            <a:avLst/>
          </a:prstGeom>
          <a:noFill/>
          <a:ln>
            <a:noFill/>
          </a:ln>
        </p:spPr>
        <p:txBody>
          <a:bodyPr anchorCtr="0" anchor="t" bIns="91425" lIns="91425" spcFirstLastPara="1" rIns="91425" wrap="square" tIns="91425">
            <a:noAutofit/>
          </a:bodyPr>
          <a:lstStyle/>
          <a:p>
            <a:pPr indent="0" lvl="0" marL="0" rtl="0" algn="l">
              <a:spcBef>
                <a:spcPts val="100"/>
              </a:spcBef>
              <a:spcAft>
                <a:spcPts val="0"/>
              </a:spcAft>
              <a:buClr>
                <a:schemeClr val="dk1"/>
              </a:buClr>
              <a:buSzPts val="1100"/>
              <a:buFont typeface="Arial"/>
              <a:buNone/>
            </a:pPr>
            <a:r>
              <a:rPr b="1" lang="en-GB" sz="1900" u="sng">
                <a:solidFill>
                  <a:schemeClr val="dk1"/>
                </a:solidFill>
                <a:highlight>
                  <a:schemeClr val="lt1"/>
                </a:highlight>
                <a:latin typeface="Calibri"/>
                <a:ea typeface="Calibri"/>
                <a:cs typeface="Calibri"/>
                <a:sym typeface="Calibri"/>
              </a:rPr>
              <a:t>Ramadan</a:t>
            </a:r>
            <a:endParaRPr b="1" sz="1900" u="sng">
              <a:solidFill>
                <a:schemeClr val="dk1"/>
              </a:solidFill>
              <a:highlight>
                <a:schemeClr val="lt1"/>
              </a:highlight>
              <a:latin typeface="Calibri"/>
              <a:ea typeface="Calibri"/>
              <a:cs typeface="Calibri"/>
              <a:sym typeface="Calibri"/>
            </a:endParaRPr>
          </a:p>
          <a:p>
            <a:pPr indent="0" lvl="0" marL="0" rtl="0" algn="l">
              <a:spcBef>
                <a:spcPts val="100"/>
              </a:spcBef>
              <a:spcAft>
                <a:spcPts val="0"/>
              </a:spcAft>
              <a:buClr>
                <a:schemeClr val="dk1"/>
              </a:buClr>
              <a:buSzPts val="1100"/>
              <a:buFont typeface="Arial"/>
              <a:buNone/>
            </a:pPr>
            <a:r>
              <a:rPr lang="en-GB">
                <a:solidFill>
                  <a:schemeClr val="dk1"/>
                </a:solidFill>
                <a:highlight>
                  <a:schemeClr val="lt1"/>
                </a:highlight>
                <a:latin typeface="Calibri"/>
                <a:ea typeface="Calibri"/>
                <a:cs typeface="Calibri"/>
                <a:sym typeface="Calibri"/>
              </a:rPr>
              <a:t>Across our schools some of our children will be observing Ramadan. </a:t>
            </a:r>
            <a:r>
              <a:rPr lang="en-GB">
                <a:solidFill>
                  <a:srgbClr val="1F1F1F"/>
                </a:solidFill>
                <a:highlight>
                  <a:schemeClr val="lt1"/>
                </a:highlight>
                <a:latin typeface="Calibri"/>
                <a:ea typeface="Calibri"/>
                <a:cs typeface="Calibri"/>
                <a:sym typeface="Calibri"/>
              </a:rPr>
              <a:t>Ramadan is the ninth month of the Islamic calendar. It is observed by Muslims worldwide as a month of fasting, communal prayer, reflection, and community. It is also the month in which the Qur’an is believed to have been revealed to the Islamic prophet, Muhammad (PBUH).</a:t>
            </a:r>
            <a:endParaRPr sz="2100">
              <a:solidFill>
                <a:schemeClr val="dk2"/>
              </a:solidFill>
            </a:endParaRPr>
          </a:p>
        </p:txBody>
      </p:sp>
      <p:sp>
        <p:nvSpPr>
          <p:cNvPr id="74" name="Google Shape;74;g37c03fcc61a_0_0"/>
          <p:cNvSpPr/>
          <p:nvPr/>
        </p:nvSpPr>
        <p:spPr>
          <a:xfrm>
            <a:off x="-20550" y="63775"/>
            <a:ext cx="7601100" cy="454500"/>
          </a:xfrm>
          <a:prstGeom prst="rect">
            <a:avLst/>
          </a:prstGeom>
          <a:solidFill>
            <a:srgbClr val="8E7CC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pic>
        <p:nvPicPr>
          <p:cNvPr id="79" name="Google Shape;79;g39540ca8ce3_0_0" title="WBD.png"/>
          <p:cNvPicPr preferRelativeResize="0"/>
          <p:nvPr/>
        </p:nvPicPr>
        <p:blipFill>
          <a:blip r:embed="rId3">
            <a:alphaModFix/>
          </a:blip>
          <a:stretch>
            <a:fillRect/>
          </a:stretch>
        </p:blipFill>
        <p:spPr>
          <a:xfrm>
            <a:off x="81600" y="138250"/>
            <a:ext cx="7407600" cy="1044897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