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Lst>
  <p:sldSz cy="10692000" cx="7560000"/>
  <p:notesSz cx="6858000" cy="9144000"/>
  <p:embeddedFontLst>
    <p:embeddedFont>
      <p:font typeface="Caveat"/>
      <p:regular r:id="rId8"/>
      <p:bold r:id="rId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A4A3A4"/>
          </p15:clr>
        </p15:guide>
        <p15:guide id="2" pos="2381">
          <p15:clr>
            <a:srgbClr val="A4A3A4"/>
          </p15:clr>
        </p15:guide>
      </p15:sldGuideLst>
    </p:ext>
    <p:ext uri="GoogleSlidesCustomDataVersion2">
      <go:slidesCustomData xmlns:go="http://customooxmlschemas.google.com/" r:id="rId10" roundtripDataSignature="AMtx7mjwd2mlMcxvIi3lcJolqSysYN9Gn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0" Type="http://customschemas.google.com/relationships/presentationmetadata" Target="metadata"/><Relationship Id="rId9" Type="http://schemas.openxmlformats.org/officeDocument/2006/relationships/font" Target="fonts/Caveat-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Caveat-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79"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2217079"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7c03fcc61a_0_0:notes"/>
          <p:cNvSpPr/>
          <p:nvPr>
            <p:ph idx="2" type="sldImg"/>
          </p:nvPr>
        </p:nvSpPr>
        <p:spPr>
          <a:xfrm>
            <a:off x="2217079"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g37c03fcc61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8"/>
          <p:cNvSpPr txBox="1"/>
          <p:nvPr>
            <p:ph type="ctrTitle"/>
          </p:nvPr>
        </p:nvSpPr>
        <p:spPr>
          <a:xfrm>
            <a:off x="257712" y="1547778"/>
            <a:ext cx="7044600" cy="4266600"/>
          </a:xfrm>
          <a:prstGeom prst="rect">
            <a:avLst/>
          </a:prstGeom>
          <a:noFill/>
          <a:ln>
            <a:noFill/>
          </a:ln>
        </p:spPr>
        <p:txBody>
          <a:bodyPr anchorCtr="0" anchor="b" bIns="118675" lIns="118675" spcFirstLastPara="1" rIns="118675" wrap="square" tIns="118675">
            <a:noAutofit/>
          </a:bodyPr>
          <a:lstStyle>
            <a:lvl1pPr lvl="0" algn="ctr">
              <a:lnSpc>
                <a:spcPct val="100000"/>
              </a:lnSpc>
              <a:spcBef>
                <a:spcPts val="0"/>
              </a:spcBef>
              <a:spcAft>
                <a:spcPts val="0"/>
              </a:spcAft>
              <a:buSzPts val="6700"/>
              <a:buNone/>
              <a:defRPr sz="6700"/>
            </a:lvl1pPr>
            <a:lvl2pPr lvl="1" algn="ctr">
              <a:lnSpc>
                <a:spcPct val="100000"/>
              </a:lnSpc>
              <a:spcBef>
                <a:spcPts val="0"/>
              </a:spcBef>
              <a:spcAft>
                <a:spcPts val="0"/>
              </a:spcAft>
              <a:buSzPts val="6700"/>
              <a:buNone/>
              <a:defRPr sz="6700"/>
            </a:lvl2pPr>
            <a:lvl3pPr lvl="2" algn="ctr">
              <a:lnSpc>
                <a:spcPct val="100000"/>
              </a:lnSpc>
              <a:spcBef>
                <a:spcPts val="0"/>
              </a:spcBef>
              <a:spcAft>
                <a:spcPts val="0"/>
              </a:spcAft>
              <a:buSzPts val="6700"/>
              <a:buNone/>
              <a:defRPr sz="6700"/>
            </a:lvl3pPr>
            <a:lvl4pPr lvl="3" algn="ctr">
              <a:lnSpc>
                <a:spcPct val="100000"/>
              </a:lnSpc>
              <a:spcBef>
                <a:spcPts val="0"/>
              </a:spcBef>
              <a:spcAft>
                <a:spcPts val="0"/>
              </a:spcAft>
              <a:buSzPts val="6700"/>
              <a:buNone/>
              <a:defRPr sz="6700"/>
            </a:lvl4pPr>
            <a:lvl5pPr lvl="4" algn="ctr">
              <a:lnSpc>
                <a:spcPct val="100000"/>
              </a:lnSpc>
              <a:spcBef>
                <a:spcPts val="0"/>
              </a:spcBef>
              <a:spcAft>
                <a:spcPts val="0"/>
              </a:spcAft>
              <a:buSzPts val="6700"/>
              <a:buNone/>
              <a:defRPr sz="6700"/>
            </a:lvl5pPr>
            <a:lvl6pPr lvl="5" algn="ctr">
              <a:lnSpc>
                <a:spcPct val="100000"/>
              </a:lnSpc>
              <a:spcBef>
                <a:spcPts val="0"/>
              </a:spcBef>
              <a:spcAft>
                <a:spcPts val="0"/>
              </a:spcAft>
              <a:buSzPts val="6700"/>
              <a:buNone/>
              <a:defRPr sz="6700"/>
            </a:lvl6pPr>
            <a:lvl7pPr lvl="6" algn="ctr">
              <a:lnSpc>
                <a:spcPct val="100000"/>
              </a:lnSpc>
              <a:spcBef>
                <a:spcPts val="0"/>
              </a:spcBef>
              <a:spcAft>
                <a:spcPts val="0"/>
              </a:spcAft>
              <a:buSzPts val="6700"/>
              <a:buNone/>
              <a:defRPr sz="6700"/>
            </a:lvl7pPr>
            <a:lvl8pPr lvl="7" algn="ctr">
              <a:lnSpc>
                <a:spcPct val="100000"/>
              </a:lnSpc>
              <a:spcBef>
                <a:spcPts val="0"/>
              </a:spcBef>
              <a:spcAft>
                <a:spcPts val="0"/>
              </a:spcAft>
              <a:buSzPts val="6700"/>
              <a:buNone/>
              <a:defRPr sz="6700"/>
            </a:lvl8pPr>
            <a:lvl9pPr lvl="8" algn="ctr">
              <a:lnSpc>
                <a:spcPct val="100000"/>
              </a:lnSpc>
              <a:spcBef>
                <a:spcPts val="0"/>
              </a:spcBef>
              <a:spcAft>
                <a:spcPts val="0"/>
              </a:spcAft>
              <a:buSzPts val="6700"/>
              <a:buNone/>
              <a:defRPr sz="6700"/>
            </a:lvl9pPr>
          </a:lstStyle>
          <a:p/>
        </p:txBody>
      </p:sp>
      <p:sp>
        <p:nvSpPr>
          <p:cNvPr id="11" name="Google Shape;11;p8"/>
          <p:cNvSpPr txBox="1"/>
          <p:nvPr>
            <p:ph idx="1" type="subTitle"/>
          </p:nvPr>
        </p:nvSpPr>
        <p:spPr>
          <a:xfrm>
            <a:off x="257705" y="5891409"/>
            <a:ext cx="7044600" cy="1647600"/>
          </a:xfrm>
          <a:prstGeom prst="rect">
            <a:avLst/>
          </a:prstGeom>
          <a:noFill/>
          <a:ln>
            <a:noFill/>
          </a:ln>
        </p:spPr>
        <p:txBody>
          <a:bodyPr anchorCtr="0" anchor="t" bIns="118675" lIns="118675" spcFirstLastPara="1" rIns="118675" wrap="square" tIns="11867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2" name="Google Shape;12;p8"/>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9"/>
          <p:cNvSpPr txBox="1"/>
          <p:nvPr>
            <p:ph type="title"/>
          </p:nvPr>
        </p:nvSpPr>
        <p:spPr>
          <a:xfrm>
            <a:off x="257705" y="925091"/>
            <a:ext cx="7044600" cy="1190400"/>
          </a:xfrm>
          <a:prstGeom prst="rect">
            <a:avLst/>
          </a:prstGeom>
          <a:noFill/>
          <a:ln>
            <a:noFill/>
          </a:ln>
        </p:spPr>
        <p:txBody>
          <a:bodyPr anchorCtr="0" anchor="t" bIns="118675" lIns="118675" spcFirstLastPara="1" rIns="118675" wrap="square" tIns="11867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15" name="Google Shape;15;p9"/>
          <p:cNvSpPr txBox="1"/>
          <p:nvPr>
            <p:ph idx="1" type="body"/>
          </p:nvPr>
        </p:nvSpPr>
        <p:spPr>
          <a:xfrm>
            <a:off x="257705" y="2395696"/>
            <a:ext cx="7044600" cy="7101600"/>
          </a:xfrm>
          <a:prstGeom prst="rect">
            <a:avLst/>
          </a:prstGeom>
          <a:noFill/>
          <a:ln>
            <a:noFill/>
          </a:ln>
        </p:spPr>
        <p:txBody>
          <a:bodyPr anchorCtr="0" anchor="t" bIns="118675" lIns="118675" spcFirstLastPara="1" rIns="118675" wrap="square" tIns="118675">
            <a:noAutofit/>
          </a:bodyPr>
          <a:lstStyle>
            <a:lvl1pPr indent="-374650" lvl="0" marL="457200" algn="l">
              <a:lnSpc>
                <a:spcPct val="115000"/>
              </a:lnSpc>
              <a:spcBef>
                <a:spcPts val="0"/>
              </a:spcBef>
              <a:spcAft>
                <a:spcPts val="0"/>
              </a:spcAft>
              <a:buSzPts val="2300"/>
              <a:buChar char="●"/>
              <a:defRPr/>
            </a:lvl1pPr>
            <a:lvl2pPr indent="-342900" lvl="1" marL="914400" algn="l">
              <a:lnSpc>
                <a:spcPct val="115000"/>
              </a:lnSpc>
              <a:spcBef>
                <a:spcPts val="2100"/>
              </a:spcBef>
              <a:spcAft>
                <a:spcPts val="0"/>
              </a:spcAft>
              <a:buSzPts val="1800"/>
              <a:buChar char="○"/>
              <a:defRPr/>
            </a:lvl2pPr>
            <a:lvl3pPr indent="-342900" lvl="2" marL="1371600" algn="l">
              <a:lnSpc>
                <a:spcPct val="115000"/>
              </a:lnSpc>
              <a:spcBef>
                <a:spcPts val="2100"/>
              </a:spcBef>
              <a:spcAft>
                <a:spcPts val="0"/>
              </a:spcAft>
              <a:buSzPts val="1800"/>
              <a:buChar char="■"/>
              <a:defRPr/>
            </a:lvl3pPr>
            <a:lvl4pPr indent="-342900" lvl="3" marL="1828800" algn="l">
              <a:lnSpc>
                <a:spcPct val="115000"/>
              </a:lnSpc>
              <a:spcBef>
                <a:spcPts val="2100"/>
              </a:spcBef>
              <a:spcAft>
                <a:spcPts val="0"/>
              </a:spcAft>
              <a:buSzPts val="1800"/>
              <a:buChar char="●"/>
              <a:defRPr/>
            </a:lvl4pPr>
            <a:lvl5pPr indent="-342900" lvl="4" marL="2286000" algn="l">
              <a:lnSpc>
                <a:spcPct val="115000"/>
              </a:lnSpc>
              <a:spcBef>
                <a:spcPts val="2100"/>
              </a:spcBef>
              <a:spcAft>
                <a:spcPts val="0"/>
              </a:spcAft>
              <a:buSzPts val="1800"/>
              <a:buChar char="○"/>
              <a:defRPr/>
            </a:lvl5pPr>
            <a:lvl6pPr indent="-342900" lvl="5" marL="2743200" algn="l">
              <a:lnSpc>
                <a:spcPct val="115000"/>
              </a:lnSpc>
              <a:spcBef>
                <a:spcPts val="2100"/>
              </a:spcBef>
              <a:spcAft>
                <a:spcPts val="0"/>
              </a:spcAft>
              <a:buSzPts val="1800"/>
              <a:buChar char="■"/>
              <a:defRPr/>
            </a:lvl6pPr>
            <a:lvl7pPr indent="-342900" lvl="6" marL="3200400" algn="l">
              <a:lnSpc>
                <a:spcPct val="115000"/>
              </a:lnSpc>
              <a:spcBef>
                <a:spcPts val="2100"/>
              </a:spcBef>
              <a:spcAft>
                <a:spcPts val="0"/>
              </a:spcAft>
              <a:buSzPts val="1800"/>
              <a:buChar char="●"/>
              <a:defRPr/>
            </a:lvl7pPr>
            <a:lvl8pPr indent="-342900" lvl="7" marL="3657600" algn="l">
              <a:lnSpc>
                <a:spcPct val="115000"/>
              </a:lnSpc>
              <a:spcBef>
                <a:spcPts val="2100"/>
              </a:spcBef>
              <a:spcAft>
                <a:spcPts val="0"/>
              </a:spcAft>
              <a:buSzPts val="1800"/>
              <a:buChar char="○"/>
              <a:defRPr/>
            </a:lvl8pPr>
            <a:lvl9pPr indent="-342900" lvl="8" marL="4114800" algn="l">
              <a:lnSpc>
                <a:spcPct val="115000"/>
              </a:lnSpc>
              <a:spcBef>
                <a:spcPts val="2100"/>
              </a:spcBef>
              <a:spcAft>
                <a:spcPts val="2100"/>
              </a:spcAft>
              <a:buSzPts val="1800"/>
              <a:buChar char="■"/>
              <a:defRPr/>
            </a:lvl9pPr>
          </a:lstStyle>
          <a:p/>
        </p:txBody>
      </p:sp>
      <p:sp>
        <p:nvSpPr>
          <p:cNvPr id="16" name="Google Shape;16;p9"/>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10"/>
          <p:cNvSpPr txBox="1"/>
          <p:nvPr>
            <p:ph type="title"/>
          </p:nvPr>
        </p:nvSpPr>
        <p:spPr>
          <a:xfrm>
            <a:off x="257705" y="4471058"/>
            <a:ext cx="7044600" cy="1749900"/>
          </a:xfrm>
          <a:prstGeom prst="rect">
            <a:avLst/>
          </a:prstGeom>
          <a:noFill/>
          <a:ln>
            <a:noFill/>
          </a:ln>
        </p:spPr>
        <p:txBody>
          <a:bodyPr anchorCtr="0" anchor="ctr" bIns="118675" lIns="118675" spcFirstLastPara="1" rIns="118675" wrap="square" tIns="118675">
            <a:noAutofit/>
          </a:bodyPr>
          <a:lstStyle>
            <a:lvl1pPr lvl="0" algn="ctr">
              <a:lnSpc>
                <a:spcPct val="100000"/>
              </a:lnSpc>
              <a:spcBef>
                <a:spcPts val="0"/>
              </a:spcBef>
              <a:spcAft>
                <a:spcPts val="0"/>
              </a:spcAft>
              <a:buSzPts val="4700"/>
              <a:buNone/>
              <a:defRPr sz="4700"/>
            </a:lvl1pPr>
            <a:lvl2pPr lvl="1" algn="ctr">
              <a:lnSpc>
                <a:spcPct val="100000"/>
              </a:lnSpc>
              <a:spcBef>
                <a:spcPts val="0"/>
              </a:spcBef>
              <a:spcAft>
                <a:spcPts val="0"/>
              </a:spcAft>
              <a:buSzPts val="4700"/>
              <a:buNone/>
              <a:defRPr sz="4700"/>
            </a:lvl2pPr>
            <a:lvl3pPr lvl="2" algn="ctr">
              <a:lnSpc>
                <a:spcPct val="100000"/>
              </a:lnSpc>
              <a:spcBef>
                <a:spcPts val="0"/>
              </a:spcBef>
              <a:spcAft>
                <a:spcPts val="0"/>
              </a:spcAft>
              <a:buSzPts val="4700"/>
              <a:buNone/>
              <a:defRPr sz="4700"/>
            </a:lvl3pPr>
            <a:lvl4pPr lvl="3" algn="ctr">
              <a:lnSpc>
                <a:spcPct val="100000"/>
              </a:lnSpc>
              <a:spcBef>
                <a:spcPts val="0"/>
              </a:spcBef>
              <a:spcAft>
                <a:spcPts val="0"/>
              </a:spcAft>
              <a:buSzPts val="4700"/>
              <a:buNone/>
              <a:defRPr sz="4700"/>
            </a:lvl4pPr>
            <a:lvl5pPr lvl="4" algn="ctr">
              <a:lnSpc>
                <a:spcPct val="100000"/>
              </a:lnSpc>
              <a:spcBef>
                <a:spcPts val="0"/>
              </a:spcBef>
              <a:spcAft>
                <a:spcPts val="0"/>
              </a:spcAft>
              <a:buSzPts val="4700"/>
              <a:buNone/>
              <a:defRPr sz="4700"/>
            </a:lvl5pPr>
            <a:lvl6pPr lvl="5" algn="ctr">
              <a:lnSpc>
                <a:spcPct val="100000"/>
              </a:lnSpc>
              <a:spcBef>
                <a:spcPts val="0"/>
              </a:spcBef>
              <a:spcAft>
                <a:spcPts val="0"/>
              </a:spcAft>
              <a:buSzPts val="4700"/>
              <a:buNone/>
              <a:defRPr sz="4700"/>
            </a:lvl6pPr>
            <a:lvl7pPr lvl="6" algn="ctr">
              <a:lnSpc>
                <a:spcPct val="100000"/>
              </a:lnSpc>
              <a:spcBef>
                <a:spcPts val="0"/>
              </a:spcBef>
              <a:spcAft>
                <a:spcPts val="0"/>
              </a:spcAft>
              <a:buSzPts val="4700"/>
              <a:buNone/>
              <a:defRPr sz="4700"/>
            </a:lvl7pPr>
            <a:lvl8pPr lvl="7" algn="ctr">
              <a:lnSpc>
                <a:spcPct val="100000"/>
              </a:lnSpc>
              <a:spcBef>
                <a:spcPts val="0"/>
              </a:spcBef>
              <a:spcAft>
                <a:spcPts val="0"/>
              </a:spcAft>
              <a:buSzPts val="4700"/>
              <a:buNone/>
              <a:defRPr sz="4700"/>
            </a:lvl8pPr>
            <a:lvl9pPr lvl="8" algn="ctr">
              <a:lnSpc>
                <a:spcPct val="100000"/>
              </a:lnSpc>
              <a:spcBef>
                <a:spcPts val="0"/>
              </a:spcBef>
              <a:spcAft>
                <a:spcPts val="0"/>
              </a:spcAft>
              <a:buSzPts val="4700"/>
              <a:buNone/>
              <a:defRPr sz="4700"/>
            </a:lvl9pPr>
          </a:lstStyle>
          <a:p/>
        </p:txBody>
      </p:sp>
      <p:sp>
        <p:nvSpPr>
          <p:cNvPr id="19" name="Google Shape;19;p10"/>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11"/>
          <p:cNvSpPr txBox="1"/>
          <p:nvPr>
            <p:ph type="title"/>
          </p:nvPr>
        </p:nvSpPr>
        <p:spPr>
          <a:xfrm>
            <a:off x="257705" y="925091"/>
            <a:ext cx="7044600" cy="1190400"/>
          </a:xfrm>
          <a:prstGeom prst="rect">
            <a:avLst/>
          </a:prstGeom>
          <a:noFill/>
          <a:ln>
            <a:noFill/>
          </a:ln>
        </p:spPr>
        <p:txBody>
          <a:bodyPr anchorCtr="0" anchor="t" bIns="118675" lIns="118675" spcFirstLastPara="1" rIns="118675" wrap="square" tIns="11867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2" name="Google Shape;22;p11"/>
          <p:cNvSpPr txBox="1"/>
          <p:nvPr>
            <p:ph idx="1" type="body"/>
          </p:nvPr>
        </p:nvSpPr>
        <p:spPr>
          <a:xfrm>
            <a:off x="257705" y="2395696"/>
            <a:ext cx="3306900" cy="7101600"/>
          </a:xfrm>
          <a:prstGeom prst="rect">
            <a:avLst/>
          </a:prstGeom>
          <a:noFill/>
          <a:ln>
            <a:noFill/>
          </a:ln>
        </p:spPr>
        <p:txBody>
          <a:bodyPr anchorCtr="0" anchor="t" bIns="118675" lIns="118675" spcFirstLastPara="1" rIns="118675" wrap="square" tIns="118675">
            <a:noAutofit/>
          </a:bodyPr>
          <a:lstStyle>
            <a:lvl1pPr indent="-342900" lvl="0" marL="457200" algn="l">
              <a:lnSpc>
                <a:spcPct val="115000"/>
              </a:lnSpc>
              <a:spcBef>
                <a:spcPts val="0"/>
              </a:spcBef>
              <a:spcAft>
                <a:spcPts val="0"/>
              </a:spcAft>
              <a:buSzPts val="1800"/>
              <a:buChar char="●"/>
              <a:defRPr sz="1800"/>
            </a:lvl1pPr>
            <a:lvl2pPr indent="-330200" lvl="1" marL="914400" algn="l">
              <a:lnSpc>
                <a:spcPct val="115000"/>
              </a:lnSpc>
              <a:spcBef>
                <a:spcPts val="2100"/>
              </a:spcBef>
              <a:spcAft>
                <a:spcPts val="0"/>
              </a:spcAft>
              <a:buSzPts val="1600"/>
              <a:buChar char="○"/>
              <a:defRPr sz="1600"/>
            </a:lvl2pPr>
            <a:lvl3pPr indent="-330200" lvl="2" marL="1371600" algn="l">
              <a:lnSpc>
                <a:spcPct val="115000"/>
              </a:lnSpc>
              <a:spcBef>
                <a:spcPts val="2100"/>
              </a:spcBef>
              <a:spcAft>
                <a:spcPts val="0"/>
              </a:spcAft>
              <a:buSzPts val="1600"/>
              <a:buChar char="■"/>
              <a:defRPr sz="1600"/>
            </a:lvl3pPr>
            <a:lvl4pPr indent="-330200" lvl="3" marL="1828800" algn="l">
              <a:lnSpc>
                <a:spcPct val="115000"/>
              </a:lnSpc>
              <a:spcBef>
                <a:spcPts val="2100"/>
              </a:spcBef>
              <a:spcAft>
                <a:spcPts val="0"/>
              </a:spcAft>
              <a:buSzPts val="1600"/>
              <a:buChar char="●"/>
              <a:defRPr sz="1600"/>
            </a:lvl4pPr>
            <a:lvl5pPr indent="-330200" lvl="4" marL="2286000" algn="l">
              <a:lnSpc>
                <a:spcPct val="115000"/>
              </a:lnSpc>
              <a:spcBef>
                <a:spcPts val="2100"/>
              </a:spcBef>
              <a:spcAft>
                <a:spcPts val="0"/>
              </a:spcAft>
              <a:buSzPts val="1600"/>
              <a:buChar char="○"/>
              <a:defRPr sz="1600"/>
            </a:lvl5pPr>
            <a:lvl6pPr indent="-330200" lvl="5" marL="2743200" algn="l">
              <a:lnSpc>
                <a:spcPct val="115000"/>
              </a:lnSpc>
              <a:spcBef>
                <a:spcPts val="2100"/>
              </a:spcBef>
              <a:spcAft>
                <a:spcPts val="0"/>
              </a:spcAft>
              <a:buSzPts val="1600"/>
              <a:buChar char="■"/>
              <a:defRPr sz="1600"/>
            </a:lvl6pPr>
            <a:lvl7pPr indent="-330200" lvl="6" marL="3200400" algn="l">
              <a:lnSpc>
                <a:spcPct val="115000"/>
              </a:lnSpc>
              <a:spcBef>
                <a:spcPts val="2100"/>
              </a:spcBef>
              <a:spcAft>
                <a:spcPts val="0"/>
              </a:spcAft>
              <a:buSzPts val="1600"/>
              <a:buChar char="●"/>
              <a:defRPr sz="1600"/>
            </a:lvl7pPr>
            <a:lvl8pPr indent="-330200" lvl="7" marL="3657600" algn="l">
              <a:lnSpc>
                <a:spcPct val="115000"/>
              </a:lnSpc>
              <a:spcBef>
                <a:spcPts val="2100"/>
              </a:spcBef>
              <a:spcAft>
                <a:spcPts val="0"/>
              </a:spcAft>
              <a:buSzPts val="1600"/>
              <a:buChar char="○"/>
              <a:defRPr sz="1600"/>
            </a:lvl8pPr>
            <a:lvl9pPr indent="-330200" lvl="8" marL="4114800" algn="l">
              <a:lnSpc>
                <a:spcPct val="115000"/>
              </a:lnSpc>
              <a:spcBef>
                <a:spcPts val="2100"/>
              </a:spcBef>
              <a:spcAft>
                <a:spcPts val="2100"/>
              </a:spcAft>
              <a:buSzPts val="1600"/>
              <a:buChar char="■"/>
              <a:defRPr sz="1600"/>
            </a:lvl9pPr>
          </a:lstStyle>
          <a:p/>
        </p:txBody>
      </p:sp>
      <p:sp>
        <p:nvSpPr>
          <p:cNvPr id="23" name="Google Shape;23;p11"/>
          <p:cNvSpPr txBox="1"/>
          <p:nvPr>
            <p:ph idx="2" type="body"/>
          </p:nvPr>
        </p:nvSpPr>
        <p:spPr>
          <a:xfrm>
            <a:off x="3995291" y="2395696"/>
            <a:ext cx="3306900" cy="7101600"/>
          </a:xfrm>
          <a:prstGeom prst="rect">
            <a:avLst/>
          </a:prstGeom>
          <a:noFill/>
          <a:ln>
            <a:noFill/>
          </a:ln>
        </p:spPr>
        <p:txBody>
          <a:bodyPr anchorCtr="0" anchor="t" bIns="118675" lIns="118675" spcFirstLastPara="1" rIns="118675" wrap="square" tIns="118675">
            <a:noAutofit/>
          </a:bodyPr>
          <a:lstStyle>
            <a:lvl1pPr indent="-342900" lvl="0" marL="457200" algn="l">
              <a:lnSpc>
                <a:spcPct val="115000"/>
              </a:lnSpc>
              <a:spcBef>
                <a:spcPts val="0"/>
              </a:spcBef>
              <a:spcAft>
                <a:spcPts val="0"/>
              </a:spcAft>
              <a:buSzPts val="1800"/>
              <a:buChar char="●"/>
              <a:defRPr sz="1800"/>
            </a:lvl1pPr>
            <a:lvl2pPr indent="-330200" lvl="1" marL="914400" algn="l">
              <a:lnSpc>
                <a:spcPct val="115000"/>
              </a:lnSpc>
              <a:spcBef>
                <a:spcPts val="2100"/>
              </a:spcBef>
              <a:spcAft>
                <a:spcPts val="0"/>
              </a:spcAft>
              <a:buSzPts val="1600"/>
              <a:buChar char="○"/>
              <a:defRPr sz="1600"/>
            </a:lvl2pPr>
            <a:lvl3pPr indent="-330200" lvl="2" marL="1371600" algn="l">
              <a:lnSpc>
                <a:spcPct val="115000"/>
              </a:lnSpc>
              <a:spcBef>
                <a:spcPts val="2100"/>
              </a:spcBef>
              <a:spcAft>
                <a:spcPts val="0"/>
              </a:spcAft>
              <a:buSzPts val="1600"/>
              <a:buChar char="■"/>
              <a:defRPr sz="1600"/>
            </a:lvl3pPr>
            <a:lvl4pPr indent="-330200" lvl="3" marL="1828800" algn="l">
              <a:lnSpc>
                <a:spcPct val="115000"/>
              </a:lnSpc>
              <a:spcBef>
                <a:spcPts val="2100"/>
              </a:spcBef>
              <a:spcAft>
                <a:spcPts val="0"/>
              </a:spcAft>
              <a:buSzPts val="1600"/>
              <a:buChar char="●"/>
              <a:defRPr sz="1600"/>
            </a:lvl4pPr>
            <a:lvl5pPr indent="-330200" lvl="4" marL="2286000" algn="l">
              <a:lnSpc>
                <a:spcPct val="115000"/>
              </a:lnSpc>
              <a:spcBef>
                <a:spcPts val="2100"/>
              </a:spcBef>
              <a:spcAft>
                <a:spcPts val="0"/>
              </a:spcAft>
              <a:buSzPts val="1600"/>
              <a:buChar char="○"/>
              <a:defRPr sz="1600"/>
            </a:lvl5pPr>
            <a:lvl6pPr indent="-330200" lvl="5" marL="2743200" algn="l">
              <a:lnSpc>
                <a:spcPct val="115000"/>
              </a:lnSpc>
              <a:spcBef>
                <a:spcPts val="2100"/>
              </a:spcBef>
              <a:spcAft>
                <a:spcPts val="0"/>
              </a:spcAft>
              <a:buSzPts val="1600"/>
              <a:buChar char="■"/>
              <a:defRPr sz="1600"/>
            </a:lvl6pPr>
            <a:lvl7pPr indent="-330200" lvl="6" marL="3200400" algn="l">
              <a:lnSpc>
                <a:spcPct val="115000"/>
              </a:lnSpc>
              <a:spcBef>
                <a:spcPts val="2100"/>
              </a:spcBef>
              <a:spcAft>
                <a:spcPts val="0"/>
              </a:spcAft>
              <a:buSzPts val="1600"/>
              <a:buChar char="●"/>
              <a:defRPr sz="1600"/>
            </a:lvl7pPr>
            <a:lvl8pPr indent="-330200" lvl="7" marL="3657600" algn="l">
              <a:lnSpc>
                <a:spcPct val="115000"/>
              </a:lnSpc>
              <a:spcBef>
                <a:spcPts val="2100"/>
              </a:spcBef>
              <a:spcAft>
                <a:spcPts val="0"/>
              </a:spcAft>
              <a:buSzPts val="1600"/>
              <a:buChar char="○"/>
              <a:defRPr sz="1600"/>
            </a:lvl8pPr>
            <a:lvl9pPr indent="-330200" lvl="8" marL="4114800" algn="l">
              <a:lnSpc>
                <a:spcPct val="115000"/>
              </a:lnSpc>
              <a:spcBef>
                <a:spcPts val="2100"/>
              </a:spcBef>
              <a:spcAft>
                <a:spcPts val="2100"/>
              </a:spcAft>
              <a:buSzPts val="1600"/>
              <a:buChar char="■"/>
              <a:defRPr sz="1600"/>
            </a:lvl9pPr>
          </a:lstStyle>
          <a:p/>
        </p:txBody>
      </p:sp>
      <p:sp>
        <p:nvSpPr>
          <p:cNvPr id="24" name="Google Shape;24;p11"/>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12"/>
          <p:cNvSpPr txBox="1"/>
          <p:nvPr>
            <p:ph type="title"/>
          </p:nvPr>
        </p:nvSpPr>
        <p:spPr>
          <a:xfrm>
            <a:off x="257705" y="925091"/>
            <a:ext cx="7044600" cy="1190400"/>
          </a:xfrm>
          <a:prstGeom prst="rect">
            <a:avLst/>
          </a:prstGeom>
          <a:noFill/>
          <a:ln>
            <a:noFill/>
          </a:ln>
        </p:spPr>
        <p:txBody>
          <a:bodyPr anchorCtr="0" anchor="t" bIns="118675" lIns="118675" spcFirstLastPara="1" rIns="118675" wrap="square" tIns="11867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7" name="Google Shape;27;p12"/>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13"/>
          <p:cNvSpPr txBox="1"/>
          <p:nvPr>
            <p:ph type="title"/>
          </p:nvPr>
        </p:nvSpPr>
        <p:spPr>
          <a:xfrm>
            <a:off x="257705" y="1154948"/>
            <a:ext cx="2321400" cy="1571100"/>
          </a:xfrm>
          <a:prstGeom prst="rect">
            <a:avLst/>
          </a:prstGeom>
          <a:noFill/>
          <a:ln>
            <a:noFill/>
          </a:ln>
        </p:spPr>
        <p:txBody>
          <a:bodyPr anchorCtr="0" anchor="b" bIns="118675" lIns="118675" spcFirstLastPara="1" rIns="118675" wrap="square" tIns="118675">
            <a:noAutofit/>
          </a:bodyPr>
          <a:lstStyle>
            <a:lvl1pPr lvl="0" algn="l">
              <a:lnSpc>
                <a:spcPct val="100000"/>
              </a:lnSpc>
              <a:spcBef>
                <a:spcPts val="0"/>
              </a:spcBef>
              <a:spcAft>
                <a:spcPts val="0"/>
              </a:spcAft>
              <a:buSzPts val="3100"/>
              <a:buNone/>
              <a:defRPr sz="3100"/>
            </a:lvl1pPr>
            <a:lvl2pPr lvl="1" algn="l">
              <a:lnSpc>
                <a:spcPct val="100000"/>
              </a:lnSpc>
              <a:spcBef>
                <a:spcPts val="0"/>
              </a:spcBef>
              <a:spcAft>
                <a:spcPts val="0"/>
              </a:spcAft>
              <a:buSzPts val="3100"/>
              <a:buNone/>
              <a:defRPr sz="3100"/>
            </a:lvl2pPr>
            <a:lvl3pPr lvl="2" algn="l">
              <a:lnSpc>
                <a:spcPct val="100000"/>
              </a:lnSpc>
              <a:spcBef>
                <a:spcPts val="0"/>
              </a:spcBef>
              <a:spcAft>
                <a:spcPts val="0"/>
              </a:spcAft>
              <a:buSzPts val="3100"/>
              <a:buNone/>
              <a:defRPr sz="3100"/>
            </a:lvl3pPr>
            <a:lvl4pPr lvl="3" algn="l">
              <a:lnSpc>
                <a:spcPct val="100000"/>
              </a:lnSpc>
              <a:spcBef>
                <a:spcPts val="0"/>
              </a:spcBef>
              <a:spcAft>
                <a:spcPts val="0"/>
              </a:spcAft>
              <a:buSzPts val="3100"/>
              <a:buNone/>
              <a:defRPr sz="3100"/>
            </a:lvl4pPr>
            <a:lvl5pPr lvl="4" algn="l">
              <a:lnSpc>
                <a:spcPct val="100000"/>
              </a:lnSpc>
              <a:spcBef>
                <a:spcPts val="0"/>
              </a:spcBef>
              <a:spcAft>
                <a:spcPts val="0"/>
              </a:spcAft>
              <a:buSzPts val="3100"/>
              <a:buNone/>
              <a:defRPr sz="3100"/>
            </a:lvl5pPr>
            <a:lvl6pPr lvl="5" algn="l">
              <a:lnSpc>
                <a:spcPct val="100000"/>
              </a:lnSpc>
              <a:spcBef>
                <a:spcPts val="0"/>
              </a:spcBef>
              <a:spcAft>
                <a:spcPts val="0"/>
              </a:spcAft>
              <a:buSzPts val="3100"/>
              <a:buNone/>
              <a:defRPr sz="3100"/>
            </a:lvl6pPr>
            <a:lvl7pPr lvl="6" algn="l">
              <a:lnSpc>
                <a:spcPct val="100000"/>
              </a:lnSpc>
              <a:spcBef>
                <a:spcPts val="0"/>
              </a:spcBef>
              <a:spcAft>
                <a:spcPts val="0"/>
              </a:spcAft>
              <a:buSzPts val="3100"/>
              <a:buNone/>
              <a:defRPr sz="3100"/>
            </a:lvl7pPr>
            <a:lvl8pPr lvl="7" algn="l">
              <a:lnSpc>
                <a:spcPct val="100000"/>
              </a:lnSpc>
              <a:spcBef>
                <a:spcPts val="0"/>
              </a:spcBef>
              <a:spcAft>
                <a:spcPts val="0"/>
              </a:spcAft>
              <a:buSzPts val="3100"/>
              <a:buNone/>
              <a:defRPr sz="3100"/>
            </a:lvl8pPr>
            <a:lvl9pPr lvl="8" algn="l">
              <a:lnSpc>
                <a:spcPct val="100000"/>
              </a:lnSpc>
              <a:spcBef>
                <a:spcPts val="0"/>
              </a:spcBef>
              <a:spcAft>
                <a:spcPts val="0"/>
              </a:spcAft>
              <a:buSzPts val="3100"/>
              <a:buNone/>
              <a:defRPr sz="3100"/>
            </a:lvl9pPr>
          </a:lstStyle>
          <a:p/>
        </p:txBody>
      </p:sp>
      <p:sp>
        <p:nvSpPr>
          <p:cNvPr id="30" name="Google Shape;30;p13"/>
          <p:cNvSpPr txBox="1"/>
          <p:nvPr>
            <p:ph idx="1" type="body"/>
          </p:nvPr>
        </p:nvSpPr>
        <p:spPr>
          <a:xfrm>
            <a:off x="257705" y="2888617"/>
            <a:ext cx="2321400" cy="6609300"/>
          </a:xfrm>
          <a:prstGeom prst="rect">
            <a:avLst/>
          </a:prstGeom>
          <a:noFill/>
          <a:ln>
            <a:noFill/>
          </a:ln>
        </p:spPr>
        <p:txBody>
          <a:bodyPr anchorCtr="0" anchor="t" bIns="118675" lIns="118675" spcFirstLastPara="1" rIns="118675" wrap="square" tIns="118675">
            <a:noAutofit/>
          </a:bodyPr>
          <a:lstStyle>
            <a:lvl1pPr indent="-330200" lvl="0" marL="457200" algn="l">
              <a:lnSpc>
                <a:spcPct val="115000"/>
              </a:lnSpc>
              <a:spcBef>
                <a:spcPts val="0"/>
              </a:spcBef>
              <a:spcAft>
                <a:spcPts val="0"/>
              </a:spcAft>
              <a:buSzPts val="1600"/>
              <a:buChar char="●"/>
              <a:defRPr sz="1600"/>
            </a:lvl1pPr>
            <a:lvl2pPr indent="-330200" lvl="1" marL="914400" algn="l">
              <a:lnSpc>
                <a:spcPct val="115000"/>
              </a:lnSpc>
              <a:spcBef>
                <a:spcPts val="2100"/>
              </a:spcBef>
              <a:spcAft>
                <a:spcPts val="0"/>
              </a:spcAft>
              <a:buSzPts val="1600"/>
              <a:buChar char="○"/>
              <a:defRPr sz="1600"/>
            </a:lvl2pPr>
            <a:lvl3pPr indent="-330200" lvl="2" marL="1371600" algn="l">
              <a:lnSpc>
                <a:spcPct val="115000"/>
              </a:lnSpc>
              <a:spcBef>
                <a:spcPts val="2100"/>
              </a:spcBef>
              <a:spcAft>
                <a:spcPts val="0"/>
              </a:spcAft>
              <a:buSzPts val="1600"/>
              <a:buChar char="■"/>
              <a:defRPr sz="1600"/>
            </a:lvl3pPr>
            <a:lvl4pPr indent="-330200" lvl="3" marL="1828800" algn="l">
              <a:lnSpc>
                <a:spcPct val="115000"/>
              </a:lnSpc>
              <a:spcBef>
                <a:spcPts val="2100"/>
              </a:spcBef>
              <a:spcAft>
                <a:spcPts val="0"/>
              </a:spcAft>
              <a:buSzPts val="1600"/>
              <a:buChar char="●"/>
              <a:defRPr sz="1600"/>
            </a:lvl4pPr>
            <a:lvl5pPr indent="-330200" lvl="4" marL="2286000" algn="l">
              <a:lnSpc>
                <a:spcPct val="115000"/>
              </a:lnSpc>
              <a:spcBef>
                <a:spcPts val="2100"/>
              </a:spcBef>
              <a:spcAft>
                <a:spcPts val="0"/>
              </a:spcAft>
              <a:buSzPts val="1600"/>
              <a:buChar char="○"/>
              <a:defRPr sz="1600"/>
            </a:lvl5pPr>
            <a:lvl6pPr indent="-330200" lvl="5" marL="2743200" algn="l">
              <a:lnSpc>
                <a:spcPct val="115000"/>
              </a:lnSpc>
              <a:spcBef>
                <a:spcPts val="2100"/>
              </a:spcBef>
              <a:spcAft>
                <a:spcPts val="0"/>
              </a:spcAft>
              <a:buSzPts val="1600"/>
              <a:buChar char="■"/>
              <a:defRPr sz="1600"/>
            </a:lvl6pPr>
            <a:lvl7pPr indent="-330200" lvl="6" marL="3200400" algn="l">
              <a:lnSpc>
                <a:spcPct val="115000"/>
              </a:lnSpc>
              <a:spcBef>
                <a:spcPts val="2100"/>
              </a:spcBef>
              <a:spcAft>
                <a:spcPts val="0"/>
              </a:spcAft>
              <a:buSzPts val="1600"/>
              <a:buChar char="●"/>
              <a:defRPr sz="1600"/>
            </a:lvl7pPr>
            <a:lvl8pPr indent="-330200" lvl="7" marL="3657600" algn="l">
              <a:lnSpc>
                <a:spcPct val="115000"/>
              </a:lnSpc>
              <a:spcBef>
                <a:spcPts val="2100"/>
              </a:spcBef>
              <a:spcAft>
                <a:spcPts val="0"/>
              </a:spcAft>
              <a:buSzPts val="1600"/>
              <a:buChar char="○"/>
              <a:defRPr sz="1600"/>
            </a:lvl8pPr>
            <a:lvl9pPr indent="-330200" lvl="8" marL="4114800" algn="l">
              <a:lnSpc>
                <a:spcPct val="115000"/>
              </a:lnSpc>
              <a:spcBef>
                <a:spcPts val="2100"/>
              </a:spcBef>
              <a:spcAft>
                <a:spcPts val="2100"/>
              </a:spcAft>
              <a:buSzPts val="1600"/>
              <a:buChar char="■"/>
              <a:defRPr sz="1600"/>
            </a:lvl9pPr>
          </a:lstStyle>
          <a:p/>
        </p:txBody>
      </p:sp>
      <p:sp>
        <p:nvSpPr>
          <p:cNvPr id="31" name="Google Shape;31;p13"/>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4"/>
          <p:cNvSpPr txBox="1"/>
          <p:nvPr>
            <p:ph type="title"/>
          </p:nvPr>
        </p:nvSpPr>
        <p:spPr>
          <a:xfrm>
            <a:off x="405325" y="935745"/>
            <a:ext cx="5264700" cy="8503800"/>
          </a:xfrm>
          <a:prstGeom prst="rect">
            <a:avLst/>
          </a:prstGeom>
          <a:noFill/>
          <a:ln>
            <a:noFill/>
          </a:ln>
        </p:spPr>
        <p:txBody>
          <a:bodyPr anchorCtr="0" anchor="ctr" bIns="118675" lIns="118675" spcFirstLastPara="1" rIns="118675" wrap="square" tIns="118675">
            <a:noAutofit/>
          </a:bodyPr>
          <a:lstStyle>
            <a:lvl1pPr lvl="0" algn="l">
              <a:lnSpc>
                <a:spcPct val="100000"/>
              </a:lnSpc>
              <a:spcBef>
                <a:spcPts val="0"/>
              </a:spcBef>
              <a:spcAft>
                <a:spcPts val="0"/>
              </a:spcAft>
              <a:buSzPts val="6200"/>
              <a:buNone/>
              <a:defRPr sz="6200"/>
            </a:lvl1pPr>
            <a:lvl2pPr lvl="1" algn="l">
              <a:lnSpc>
                <a:spcPct val="100000"/>
              </a:lnSpc>
              <a:spcBef>
                <a:spcPts val="0"/>
              </a:spcBef>
              <a:spcAft>
                <a:spcPts val="0"/>
              </a:spcAft>
              <a:buSzPts val="6200"/>
              <a:buNone/>
              <a:defRPr sz="6200"/>
            </a:lvl2pPr>
            <a:lvl3pPr lvl="2" algn="l">
              <a:lnSpc>
                <a:spcPct val="100000"/>
              </a:lnSpc>
              <a:spcBef>
                <a:spcPts val="0"/>
              </a:spcBef>
              <a:spcAft>
                <a:spcPts val="0"/>
              </a:spcAft>
              <a:buSzPts val="6200"/>
              <a:buNone/>
              <a:defRPr sz="6200"/>
            </a:lvl3pPr>
            <a:lvl4pPr lvl="3" algn="l">
              <a:lnSpc>
                <a:spcPct val="100000"/>
              </a:lnSpc>
              <a:spcBef>
                <a:spcPts val="0"/>
              </a:spcBef>
              <a:spcAft>
                <a:spcPts val="0"/>
              </a:spcAft>
              <a:buSzPts val="6200"/>
              <a:buNone/>
              <a:defRPr sz="6200"/>
            </a:lvl4pPr>
            <a:lvl5pPr lvl="4" algn="l">
              <a:lnSpc>
                <a:spcPct val="100000"/>
              </a:lnSpc>
              <a:spcBef>
                <a:spcPts val="0"/>
              </a:spcBef>
              <a:spcAft>
                <a:spcPts val="0"/>
              </a:spcAft>
              <a:buSzPts val="6200"/>
              <a:buNone/>
              <a:defRPr sz="6200"/>
            </a:lvl5pPr>
            <a:lvl6pPr lvl="5" algn="l">
              <a:lnSpc>
                <a:spcPct val="100000"/>
              </a:lnSpc>
              <a:spcBef>
                <a:spcPts val="0"/>
              </a:spcBef>
              <a:spcAft>
                <a:spcPts val="0"/>
              </a:spcAft>
              <a:buSzPts val="6200"/>
              <a:buNone/>
              <a:defRPr sz="6200"/>
            </a:lvl6pPr>
            <a:lvl7pPr lvl="6" algn="l">
              <a:lnSpc>
                <a:spcPct val="100000"/>
              </a:lnSpc>
              <a:spcBef>
                <a:spcPts val="0"/>
              </a:spcBef>
              <a:spcAft>
                <a:spcPts val="0"/>
              </a:spcAft>
              <a:buSzPts val="6200"/>
              <a:buNone/>
              <a:defRPr sz="6200"/>
            </a:lvl7pPr>
            <a:lvl8pPr lvl="7" algn="l">
              <a:lnSpc>
                <a:spcPct val="100000"/>
              </a:lnSpc>
              <a:spcBef>
                <a:spcPts val="0"/>
              </a:spcBef>
              <a:spcAft>
                <a:spcPts val="0"/>
              </a:spcAft>
              <a:buSzPts val="6200"/>
              <a:buNone/>
              <a:defRPr sz="6200"/>
            </a:lvl8pPr>
            <a:lvl9pPr lvl="8" algn="l">
              <a:lnSpc>
                <a:spcPct val="100000"/>
              </a:lnSpc>
              <a:spcBef>
                <a:spcPts val="0"/>
              </a:spcBef>
              <a:spcAft>
                <a:spcPts val="0"/>
              </a:spcAft>
              <a:buSzPts val="6200"/>
              <a:buNone/>
              <a:defRPr sz="6200"/>
            </a:lvl9pPr>
          </a:lstStyle>
          <a:p/>
        </p:txBody>
      </p:sp>
      <p:sp>
        <p:nvSpPr>
          <p:cNvPr id="34" name="Google Shape;34;p14"/>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5"/>
          <p:cNvSpPr/>
          <p:nvPr/>
        </p:nvSpPr>
        <p:spPr>
          <a:xfrm>
            <a:off x="3780000" y="-260"/>
            <a:ext cx="3780000" cy="10692000"/>
          </a:xfrm>
          <a:prstGeom prst="rect">
            <a:avLst/>
          </a:prstGeom>
          <a:solidFill>
            <a:schemeClr val="lt2"/>
          </a:solidFill>
          <a:ln>
            <a:noFill/>
          </a:ln>
        </p:spPr>
        <p:txBody>
          <a:bodyPr anchorCtr="0" anchor="ctr" bIns="118675" lIns="118675" spcFirstLastPara="1" rIns="118675" wrap="square" tIns="1186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5"/>
          <p:cNvSpPr txBox="1"/>
          <p:nvPr>
            <p:ph type="title"/>
          </p:nvPr>
        </p:nvSpPr>
        <p:spPr>
          <a:xfrm>
            <a:off x="219508" y="2563450"/>
            <a:ext cx="3344400" cy="3081300"/>
          </a:xfrm>
          <a:prstGeom prst="rect">
            <a:avLst/>
          </a:prstGeom>
          <a:noFill/>
          <a:ln>
            <a:noFill/>
          </a:ln>
        </p:spPr>
        <p:txBody>
          <a:bodyPr anchorCtr="0" anchor="b" bIns="118675" lIns="118675" spcFirstLastPara="1" rIns="118675" wrap="square" tIns="118675">
            <a:noAutofit/>
          </a:bodyPr>
          <a:lstStyle>
            <a:lvl1pPr lvl="0" algn="ctr">
              <a:lnSpc>
                <a:spcPct val="100000"/>
              </a:lnSpc>
              <a:spcBef>
                <a:spcPts val="0"/>
              </a:spcBef>
              <a:spcAft>
                <a:spcPts val="0"/>
              </a:spcAft>
              <a:buSzPts val="5500"/>
              <a:buNone/>
              <a:defRPr sz="5500"/>
            </a:lvl1pPr>
            <a:lvl2pPr lvl="1" algn="ctr">
              <a:lnSpc>
                <a:spcPct val="100000"/>
              </a:lnSpc>
              <a:spcBef>
                <a:spcPts val="0"/>
              </a:spcBef>
              <a:spcAft>
                <a:spcPts val="0"/>
              </a:spcAft>
              <a:buSzPts val="5500"/>
              <a:buNone/>
              <a:defRPr sz="5500"/>
            </a:lvl2pPr>
            <a:lvl3pPr lvl="2" algn="ctr">
              <a:lnSpc>
                <a:spcPct val="100000"/>
              </a:lnSpc>
              <a:spcBef>
                <a:spcPts val="0"/>
              </a:spcBef>
              <a:spcAft>
                <a:spcPts val="0"/>
              </a:spcAft>
              <a:buSzPts val="5500"/>
              <a:buNone/>
              <a:defRPr sz="5500"/>
            </a:lvl3pPr>
            <a:lvl4pPr lvl="3" algn="ctr">
              <a:lnSpc>
                <a:spcPct val="100000"/>
              </a:lnSpc>
              <a:spcBef>
                <a:spcPts val="0"/>
              </a:spcBef>
              <a:spcAft>
                <a:spcPts val="0"/>
              </a:spcAft>
              <a:buSzPts val="5500"/>
              <a:buNone/>
              <a:defRPr sz="5500"/>
            </a:lvl4pPr>
            <a:lvl5pPr lvl="4" algn="ctr">
              <a:lnSpc>
                <a:spcPct val="100000"/>
              </a:lnSpc>
              <a:spcBef>
                <a:spcPts val="0"/>
              </a:spcBef>
              <a:spcAft>
                <a:spcPts val="0"/>
              </a:spcAft>
              <a:buSzPts val="5500"/>
              <a:buNone/>
              <a:defRPr sz="5500"/>
            </a:lvl5pPr>
            <a:lvl6pPr lvl="5" algn="ctr">
              <a:lnSpc>
                <a:spcPct val="100000"/>
              </a:lnSpc>
              <a:spcBef>
                <a:spcPts val="0"/>
              </a:spcBef>
              <a:spcAft>
                <a:spcPts val="0"/>
              </a:spcAft>
              <a:buSzPts val="5500"/>
              <a:buNone/>
              <a:defRPr sz="5500"/>
            </a:lvl6pPr>
            <a:lvl7pPr lvl="6" algn="ctr">
              <a:lnSpc>
                <a:spcPct val="100000"/>
              </a:lnSpc>
              <a:spcBef>
                <a:spcPts val="0"/>
              </a:spcBef>
              <a:spcAft>
                <a:spcPts val="0"/>
              </a:spcAft>
              <a:buSzPts val="5500"/>
              <a:buNone/>
              <a:defRPr sz="5500"/>
            </a:lvl7pPr>
            <a:lvl8pPr lvl="7" algn="ctr">
              <a:lnSpc>
                <a:spcPct val="100000"/>
              </a:lnSpc>
              <a:spcBef>
                <a:spcPts val="0"/>
              </a:spcBef>
              <a:spcAft>
                <a:spcPts val="0"/>
              </a:spcAft>
              <a:buSzPts val="5500"/>
              <a:buNone/>
              <a:defRPr sz="5500"/>
            </a:lvl8pPr>
            <a:lvl9pPr lvl="8" algn="ctr">
              <a:lnSpc>
                <a:spcPct val="100000"/>
              </a:lnSpc>
              <a:spcBef>
                <a:spcPts val="0"/>
              </a:spcBef>
              <a:spcAft>
                <a:spcPts val="0"/>
              </a:spcAft>
              <a:buSzPts val="5500"/>
              <a:buNone/>
              <a:defRPr sz="5500"/>
            </a:lvl9pPr>
          </a:lstStyle>
          <a:p/>
        </p:txBody>
      </p:sp>
      <p:sp>
        <p:nvSpPr>
          <p:cNvPr id="38" name="Google Shape;38;p15"/>
          <p:cNvSpPr txBox="1"/>
          <p:nvPr>
            <p:ph idx="1" type="subTitle"/>
          </p:nvPr>
        </p:nvSpPr>
        <p:spPr>
          <a:xfrm>
            <a:off x="219508" y="5826865"/>
            <a:ext cx="3344400" cy="2567400"/>
          </a:xfrm>
          <a:prstGeom prst="rect">
            <a:avLst/>
          </a:prstGeom>
          <a:noFill/>
          <a:ln>
            <a:noFill/>
          </a:ln>
        </p:spPr>
        <p:txBody>
          <a:bodyPr anchorCtr="0" anchor="t" bIns="118675" lIns="118675" spcFirstLastPara="1" rIns="118675" wrap="square" tIns="118675">
            <a:noAutofit/>
          </a:bodyPr>
          <a:lstStyle>
            <a:lvl1pPr lvl="0" algn="ctr">
              <a:lnSpc>
                <a:spcPct val="100000"/>
              </a:lnSpc>
              <a:spcBef>
                <a:spcPts val="0"/>
              </a:spcBef>
              <a:spcAft>
                <a:spcPts val="0"/>
              </a:spcAft>
              <a:buSzPts val="2700"/>
              <a:buNone/>
              <a:defRPr sz="2700"/>
            </a:lvl1pPr>
            <a:lvl2pPr lvl="1" algn="ctr">
              <a:lnSpc>
                <a:spcPct val="100000"/>
              </a:lnSpc>
              <a:spcBef>
                <a:spcPts val="0"/>
              </a:spcBef>
              <a:spcAft>
                <a:spcPts val="0"/>
              </a:spcAft>
              <a:buSzPts val="2700"/>
              <a:buNone/>
              <a:defRPr sz="2700"/>
            </a:lvl2pPr>
            <a:lvl3pPr lvl="2" algn="ctr">
              <a:lnSpc>
                <a:spcPct val="100000"/>
              </a:lnSpc>
              <a:spcBef>
                <a:spcPts val="0"/>
              </a:spcBef>
              <a:spcAft>
                <a:spcPts val="0"/>
              </a:spcAft>
              <a:buSzPts val="2700"/>
              <a:buNone/>
              <a:defRPr sz="2700"/>
            </a:lvl3pPr>
            <a:lvl4pPr lvl="3" algn="ctr">
              <a:lnSpc>
                <a:spcPct val="100000"/>
              </a:lnSpc>
              <a:spcBef>
                <a:spcPts val="0"/>
              </a:spcBef>
              <a:spcAft>
                <a:spcPts val="0"/>
              </a:spcAft>
              <a:buSzPts val="2700"/>
              <a:buNone/>
              <a:defRPr sz="2700"/>
            </a:lvl4pPr>
            <a:lvl5pPr lvl="4" algn="ctr">
              <a:lnSpc>
                <a:spcPct val="100000"/>
              </a:lnSpc>
              <a:spcBef>
                <a:spcPts val="0"/>
              </a:spcBef>
              <a:spcAft>
                <a:spcPts val="0"/>
              </a:spcAft>
              <a:buSzPts val="2700"/>
              <a:buNone/>
              <a:defRPr sz="2700"/>
            </a:lvl5pPr>
            <a:lvl6pPr lvl="5" algn="ctr">
              <a:lnSpc>
                <a:spcPct val="100000"/>
              </a:lnSpc>
              <a:spcBef>
                <a:spcPts val="0"/>
              </a:spcBef>
              <a:spcAft>
                <a:spcPts val="0"/>
              </a:spcAft>
              <a:buSzPts val="2700"/>
              <a:buNone/>
              <a:defRPr sz="2700"/>
            </a:lvl6pPr>
            <a:lvl7pPr lvl="6" algn="ctr">
              <a:lnSpc>
                <a:spcPct val="100000"/>
              </a:lnSpc>
              <a:spcBef>
                <a:spcPts val="0"/>
              </a:spcBef>
              <a:spcAft>
                <a:spcPts val="0"/>
              </a:spcAft>
              <a:buSzPts val="2700"/>
              <a:buNone/>
              <a:defRPr sz="2700"/>
            </a:lvl7pPr>
            <a:lvl8pPr lvl="7" algn="ctr">
              <a:lnSpc>
                <a:spcPct val="100000"/>
              </a:lnSpc>
              <a:spcBef>
                <a:spcPts val="0"/>
              </a:spcBef>
              <a:spcAft>
                <a:spcPts val="0"/>
              </a:spcAft>
              <a:buSzPts val="2700"/>
              <a:buNone/>
              <a:defRPr sz="2700"/>
            </a:lvl8pPr>
            <a:lvl9pPr lvl="8" algn="ctr">
              <a:lnSpc>
                <a:spcPct val="100000"/>
              </a:lnSpc>
              <a:spcBef>
                <a:spcPts val="0"/>
              </a:spcBef>
              <a:spcAft>
                <a:spcPts val="0"/>
              </a:spcAft>
              <a:buSzPts val="2700"/>
              <a:buNone/>
              <a:defRPr sz="2700"/>
            </a:lvl9pPr>
          </a:lstStyle>
          <a:p/>
        </p:txBody>
      </p:sp>
      <p:sp>
        <p:nvSpPr>
          <p:cNvPr id="39" name="Google Shape;39;p15"/>
          <p:cNvSpPr txBox="1"/>
          <p:nvPr>
            <p:ph idx="2" type="body"/>
          </p:nvPr>
        </p:nvSpPr>
        <p:spPr>
          <a:xfrm>
            <a:off x="4083839" y="1505164"/>
            <a:ext cx="3172200" cy="7681200"/>
          </a:xfrm>
          <a:prstGeom prst="rect">
            <a:avLst/>
          </a:prstGeom>
          <a:noFill/>
          <a:ln>
            <a:noFill/>
          </a:ln>
        </p:spPr>
        <p:txBody>
          <a:bodyPr anchorCtr="0" anchor="ctr" bIns="118675" lIns="118675" spcFirstLastPara="1" rIns="118675" wrap="square" tIns="118675">
            <a:noAutofit/>
          </a:bodyPr>
          <a:lstStyle>
            <a:lvl1pPr indent="-374650" lvl="0" marL="457200" algn="l">
              <a:lnSpc>
                <a:spcPct val="115000"/>
              </a:lnSpc>
              <a:spcBef>
                <a:spcPts val="0"/>
              </a:spcBef>
              <a:spcAft>
                <a:spcPts val="0"/>
              </a:spcAft>
              <a:buSzPts val="2300"/>
              <a:buChar char="●"/>
              <a:defRPr/>
            </a:lvl1pPr>
            <a:lvl2pPr indent="-342900" lvl="1" marL="914400" algn="l">
              <a:lnSpc>
                <a:spcPct val="115000"/>
              </a:lnSpc>
              <a:spcBef>
                <a:spcPts val="2100"/>
              </a:spcBef>
              <a:spcAft>
                <a:spcPts val="0"/>
              </a:spcAft>
              <a:buSzPts val="1800"/>
              <a:buChar char="○"/>
              <a:defRPr/>
            </a:lvl2pPr>
            <a:lvl3pPr indent="-342900" lvl="2" marL="1371600" algn="l">
              <a:lnSpc>
                <a:spcPct val="115000"/>
              </a:lnSpc>
              <a:spcBef>
                <a:spcPts val="2100"/>
              </a:spcBef>
              <a:spcAft>
                <a:spcPts val="0"/>
              </a:spcAft>
              <a:buSzPts val="1800"/>
              <a:buChar char="■"/>
              <a:defRPr/>
            </a:lvl3pPr>
            <a:lvl4pPr indent="-342900" lvl="3" marL="1828800" algn="l">
              <a:lnSpc>
                <a:spcPct val="115000"/>
              </a:lnSpc>
              <a:spcBef>
                <a:spcPts val="2100"/>
              </a:spcBef>
              <a:spcAft>
                <a:spcPts val="0"/>
              </a:spcAft>
              <a:buSzPts val="1800"/>
              <a:buChar char="●"/>
              <a:defRPr/>
            </a:lvl4pPr>
            <a:lvl5pPr indent="-342900" lvl="4" marL="2286000" algn="l">
              <a:lnSpc>
                <a:spcPct val="115000"/>
              </a:lnSpc>
              <a:spcBef>
                <a:spcPts val="2100"/>
              </a:spcBef>
              <a:spcAft>
                <a:spcPts val="0"/>
              </a:spcAft>
              <a:buSzPts val="1800"/>
              <a:buChar char="○"/>
              <a:defRPr/>
            </a:lvl5pPr>
            <a:lvl6pPr indent="-342900" lvl="5" marL="2743200" algn="l">
              <a:lnSpc>
                <a:spcPct val="115000"/>
              </a:lnSpc>
              <a:spcBef>
                <a:spcPts val="2100"/>
              </a:spcBef>
              <a:spcAft>
                <a:spcPts val="0"/>
              </a:spcAft>
              <a:buSzPts val="1800"/>
              <a:buChar char="■"/>
              <a:defRPr/>
            </a:lvl6pPr>
            <a:lvl7pPr indent="-342900" lvl="6" marL="3200400" algn="l">
              <a:lnSpc>
                <a:spcPct val="115000"/>
              </a:lnSpc>
              <a:spcBef>
                <a:spcPts val="2100"/>
              </a:spcBef>
              <a:spcAft>
                <a:spcPts val="0"/>
              </a:spcAft>
              <a:buSzPts val="1800"/>
              <a:buChar char="●"/>
              <a:defRPr/>
            </a:lvl7pPr>
            <a:lvl8pPr indent="-342900" lvl="7" marL="3657600" algn="l">
              <a:lnSpc>
                <a:spcPct val="115000"/>
              </a:lnSpc>
              <a:spcBef>
                <a:spcPts val="2100"/>
              </a:spcBef>
              <a:spcAft>
                <a:spcPts val="0"/>
              </a:spcAft>
              <a:buSzPts val="1800"/>
              <a:buChar char="○"/>
              <a:defRPr/>
            </a:lvl8pPr>
            <a:lvl9pPr indent="-342900" lvl="8" marL="4114800" algn="l">
              <a:lnSpc>
                <a:spcPct val="115000"/>
              </a:lnSpc>
              <a:spcBef>
                <a:spcPts val="2100"/>
              </a:spcBef>
              <a:spcAft>
                <a:spcPts val="2100"/>
              </a:spcAft>
              <a:buSzPts val="1800"/>
              <a:buChar char="■"/>
              <a:defRPr/>
            </a:lvl9pPr>
          </a:lstStyle>
          <a:p/>
        </p:txBody>
      </p:sp>
      <p:sp>
        <p:nvSpPr>
          <p:cNvPr id="40" name="Google Shape;40;p15"/>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6"/>
          <p:cNvSpPr txBox="1"/>
          <p:nvPr>
            <p:ph idx="1" type="body"/>
          </p:nvPr>
        </p:nvSpPr>
        <p:spPr>
          <a:xfrm>
            <a:off x="257705" y="8794266"/>
            <a:ext cx="4959600" cy="1257900"/>
          </a:xfrm>
          <a:prstGeom prst="rect">
            <a:avLst/>
          </a:prstGeom>
          <a:noFill/>
          <a:ln>
            <a:noFill/>
          </a:ln>
        </p:spPr>
        <p:txBody>
          <a:bodyPr anchorCtr="0" anchor="ctr" bIns="118675" lIns="118675" spcFirstLastPara="1" rIns="118675" wrap="square" tIns="118675">
            <a:noAutofit/>
          </a:bodyPr>
          <a:lstStyle>
            <a:lvl1pPr indent="-228600" lvl="0" marL="457200" algn="l">
              <a:lnSpc>
                <a:spcPct val="100000"/>
              </a:lnSpc>
              <a:spcBef>
                <a:spcPts val="0"/>
              </a:spcBef>
              <a:spcAft>
                <a:spcPts val="0"/>
              </a:spcAft>
              <a:buSzPts val="2300"/>
              <a:buNone/>
              <a:defRPr/>
            </a:lvl1pPr>
          </a:lstStyle>
          <a:p/>
        </p:txBody>
      </p:sp>
      <p:sp>
        <p:nvSpPr>
          <p:cNvPr id="43" name="Google Shape;43;p16"/>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7"/>
          <p:cNvSpPr txBox="1"/>
          <p:nvPr>
            <p:ph hasCustomPrompt="1" type="title"/>
          </p:nvPr>
        </p:nvSpPr>
        <p:spPr>
          <a:xfrm>
            <a:off x="257705" y="2299346"/>
            <a:ext cx="7044600" cy="4081500"/>
          </a:xfrm>
          <a:prstGeom prst="rect">
            <a:avLst/>
          </a:prstGeom>
          <a:noFill/>
          <a:ln>
            <a:noFill/>
          </a:ln>
        </p:spPr>
        <p:txBody>
          <a:bodyPr anchorCtr="0" anchor="b" bIns="118675" lIns="118675" spcFirstLastPara="1" rIns="118675" wrap="square" tIns="118675">
            <a:noAutofit/>
          </a:bodyPr>
          <a:lstStyle>
            <a:lvl1pPr lvl="0" algn="ctr">
              <a:lnSpc>
                <a:spcPct val="100000"/>
              </a:lnSpc>
              <a:spcBef>
                <a:spcPts val="0"/>
              </a:spcBef>
              <a:spcAft>
                <a:spcPts val="0"/>
              </a:spcAft>
              <a:buSzPts val="15600"/>
              <a:buNone/>
              <a:defRPr sz="15600"/>
            </a:lvl1pPr>
            <a:lvl2pPr lvl="1" algn="ctr">
              <a:lnSpc>
                <a:spcPct val="100000"/>
              </a:lnSpc>
              <a:spcBef>
                <a:spcPts val="0"/>
              </a:spcBef>
              <a:spcAft>
                <a:spcPts val="0"/>
              </a:spcAft>
              <a:buSzPts val="15600"/>
              <a:buNone/>
              <a:defRPr sz="15600"/>
            </a:lvl2pPr>
            <a:lvl3pPr lvl="2" algn="ctr">
              <a:lnSpc>
                <a:spcPct val="100000"/>
              </a:lnSpc>
              <a:spcBef>
                <a:spcPts val="0"/>
              </a:spcBef>
              <a:spcAft>
                <a:spcPts val="0"/>
              </a:spcAft>
              <a:buSzPts val="15600"/>
              <a:buNone/>
              <a:defRPr sz="15600"/>
            </a:lvl3pPr>
            <a:lvl4pPr lvl="3" algn="ctr">
              <a:lnSpc>
                <a:spcPct val="100000"/>
              </a:lnSpc>
              <a:spcBef>
                <a:spcPts val="0"/>
              </a:spcBef>
              <a:spcAft>
                <a:spcPts val="0"/>
              </a:spcAft>
              <a:buSzPts val="15600"/>
              <a:buNone/>
              <a:defRPr sz="15600"/>
            </a:lvl4pPr>
            <a:lvl5pPr lvl="4" algn="ctr">
              <a:lnSpc>
                <a:spcPct val="100000"/>
              </a:lnSpc>
              <a:spcBef>
                <a:spcPts val="0"/>
              </a:spcBef>
              <a:spcAft>
                <a:spcPts val="0"/>
              </a:spcAft>
              <a:buSzPts val="15600"/>
              <a:buNone/>
              <a:defRPr sz="15600"/>
            </a:lvl5pPr>
            <a:lvl6pPr lvl="5" algn="ctr">
              <a:lnSpc>
                <a:spcPct val="100000"/>
              </a:lnSpc>
              <a:spcBef>
                <a:spcPts val="0"/>
              </a:spcBef>
              <a:spcAft>
                <a:spcPts val="0"/>
              </a:spcAft>
              <a:buSzPts val="15600"/>
              <a:buNone/>
              <a:defRPr sz="15600"/>
            </a:lvl6pPr>
            <a:lvl7pPr lvl="6" algn="ctr">
              <a:lnSpc>
                <a:spcPct val="100000"/>
              </a:lnSpc>
              <a:spcBef>
                <a:spcPts val="0"/>
              </a:spcBef>
              <a:spcAft>
                <a:spcPts val="0"/>
              </a:spcAft>
              <a:buSzPts val="15600"/>
              <a:buNone/>
              <a:defRPr sz="15600"/>
            </a:lvl7pPr>
            <a:lvl8pPr lvl="7" algn="ctr">
              <a:lnSpc>
                <a:spcPct val="100000"/>
              </a:lnSpc>
              <a:spcBef>
                <a:spcPts val="0"/>
              </a:spcBef>
              <a:spcAft>
                <a:spcPts val="0"/>
              </a:spcAft>
              <a:buSzPts val="15600"/>
              <a:buNone/>
              <a:defRPr sz="15600"/>
            </a:lvl8pPr>
            <a:lvl9pPr lvl="8" algn="ctr">
              <a:lnSpc>
                <a:spcPct val="100000"/>
              </a:lnSpc>
              <a:spcBef>
                <a:spcPts val="0"/>
              </a:spcBef>
              <a:spcAft>
                <a:spcPts val="0"/>
              </a:spcAft>
              <a:buSzPts val="15600"/>
              <a:buNone/>
              <a:defRPr sz="15600"/>
            </a:lvl9pPr>
          </a:lstStyle>
          <a:p>
            <a:r>
              <a:t>xx%</a:t>
            </a:r>
          </a:p>
        </p:txBody>
      </p:sp>
      <p:sp>
        <p:nvSpPr>
          <p:cNvPr id="46" name="Google Shape;46;p17"/>
          <p:cNvSpPr txBox="1"/>
          <p:nvPr>
            <p:ph idx="1" type="body"/>
          </p:nvPr>
        </p:nvSpPr>
        <p:spPr>
          <a:xfrm>
            <a:off x="257705" y="6552657"/>
            <a:ext cx="7044600" cy="2704200"/>
          </a:xfrm>
          <a:prstGeom prst="rect">
            <a:avLst/>
          </a:prstGeom>
          <a:noFill/>
          <a:ln>
            <a:noFill/>
          </a:ln>
        </p:spPr>
        <p:txBody>
          <a:bodyPr anchorCtr="0" anchor="t" bIns="118675" lIns="118675" spcFirstLastPara="1" rIns="118675" wrap="square" tIns="118675">
            <a:noAutofit/>
          </a:bodyPr>
          <a:lstStyle>
            <a:lvl1pPr indent="-374650" lvl="0" marL="457200" algn="ctr">
              <a:lnSpc>
                <a:spcPct val="115000"/>
              </a:lnSpc>
              <a:spcBef>
                <a:spcPts val="0"/>
              </a:spcBef>
              <a:spcAft>
                <a:spcPts val="0"/>
              </a:spcAft>
              <a:buSzPts val="2300"/>
              <a:buChar char="●"/>
              <a:defRPr/>
            </a:lvl1pPr>
            <a:lvl2pPr indent="-342900" lvl="1" marL="914400" algn="ctr">
              <a:lnSpc>
                <a:spcPct val="115000"/>
              </a:lnSpc>
              <a:spcBef>
                <a:spcPts val="2100"/>
              </a:spcBef>
              <a:spcAft>
                <a:spcPts val="0"/>
              </a:spcAft>
              <a:buSzPts val="1800"/>
              <a:buChar char="○"/>
              <a:defRPr/>
            </a:lvl2pPr>
            <a:lvl3pPr indent="-342900" lvl="2" marL="1371600" algn="ctr">
              <a:lnSpc>
                <a:spcPct val="115000"/>
              </a:lnSpc>
              <a:spcBef>
                <a:spcPts val="2100"/>
              </a:spcBef>
              <a:spcAft>
                <a:spcPts val="0"/>
              </a:spcAft>
              <a:buSzPts val="1800"/>
              <a:buChar char="■"/>
              <a:defRPr/>
            </a:lvl3pPr>
            <a:lvl4pPr indent="-342900" lvl="3" marL="1828800" algn="ctr">
              <a:lnSpc>
                <a:spcPct val="115000"/>
              </a:lnSpc>
              <a:spcBef>
                <a:spcPts val="2100"/>
              </a:spcBef>
              <a:spcAft>
                <a:spcPts val="0"/>
              </a:spcAft>
              <a:buSzPts val="1800"/>
              <a:buChar char="●"/>
              <a:defRPr/>
            </a:lvl4pPr>
            <a:lvl5pPr indent="-342900" lvl="4" marL="2286000" algn="ctr">
              <a:lnSpc>
                <a:spcPct val="115000"/>
              </a:lnSpc>
              <a:spcBef>
                <a:spcPts val="2100"/>
              </a:spcBef>
              <a:spcAft>
                <a:spcPts val="0"/>
              </a:spcAft>
              <a:buSzPts val="1800"/>
              <a:buChar char="○"/>
              <a:defRPr/>
            </a:lvl5pPr>
            <a:lvl6pPr indent="-342900" lvl="5" marL="2743200" algn="ctr">
              <a:lnSpc>
                <a:spcPct val="115000"/>
              </a:lnSpc>
              <a:spcBef>
                <a:spcPts val="2100"/>
              </a:spcBef>
              <a:spcAft>
                <a:spcPts val="0"/>
              </a:spcAft>
              <a:buSzPts val="1800"/>
              <a:buChar char="■"/>
              <a:defRPr/>
            </a:lvl6pPr>
            <a:lvl7pPr indent="-342900" lvl="6" marL="3200400" algn="ctr">
              <a:lnSpc>
                <a:spcPct val="115000"/>
              </a:lnSpc>
              <a:spcBef>
                <a:spcPts val="2100"/>
              </a:spcBef>
              <a:spcAft>
                <a:spcPts val="0"/>
              </a:spcAft>
              <a:buSzPts val="1800"/>
              <a:buChar char="●"/>
              <a:defRPr/>
            </a:lvl7pPr>
            <a:lvl8pPr indent="-342900" lvl="7" marL="3657600" algn="ctr">
              <a:lnSpc>
                <a:spcPct val="115000"/>
              </a:lnSpc>
              <a:spcBef>
                <a:spcPts val="2100"/>
              </a:spcBef>
              <a:spcAft>
                <a:spcPts val="0"/>
              </a:spcAft>
              <a:buSzPts val="1800"/>
              <a:buChar char="○"/>
              <a:defRPr/>
            </a:lvl8pPr>
            <a:lvl9pPr indent="-342900" lvl="8" marL="4114800" algn="ctr">
              <a:lnSpc>
                <a:spcPct val="115000"/>
              </a:lnSpc>
              <a:spcBef>
                <a:spcPts val="2100"/>
              </a:spcBef>
              <a:spcAft>
                <a:spcPts val="2100"/>
              </a:spcAft>
              <a:buSzPts val="1800"/>
              <a:buChar char="■"/>
              <a:defRPr/>
            </a:lvl9pPr>
          </a:lstStyle>
          <a:p/>
        </p:txBody>
      </p:sp>
      <p:sp>
        <p:nvSpPr>
          <p:cNvPr id="47" name="Google Shape;47;p17"/>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8"/>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257705" y="925091"/>
            <a:ext cx="7044600" cy="1190400"/>
          </a:xfrm>
          <a:prstGeom prst="rect">
            <a:avLst/>
          </a:prstGeom>
          <a:noFill/>
          <a:ln>
            <a:noFill/>
          </a:ln>
        </p:spPr>
        <p:txBody>
          <a:bodyPr anchorCtr="0" anchor="t" bIns="118675" lIns="118675" spcFirstLastPara="1" rIns="118675" wrap="square" tIns="118675">
            <a:noAutofit/>
          </a:bodyPr>
          <a:lstStyle>
            <a:lvl1pPr lvl="0"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9pPr>
          </a:lstStyle>
          <a:p/>
        </p:txBody>
      </p:sp>
      <p:sp>
        <p:nvSpPr>
          <p:cNvPr id="7" name="Google Shape;7;p7"/>
          <p:cNvSpPr txBox="1"/>
          <p:nvPr>
            <p:ph idx="1" type="body"/>
          </p:nvPr>
        </p:nvSpPr>
        <p:spPr>
          <a:xfrm>
            <a:off x="257705" y="2395696"/>
            <a:ext cx="7044600" cy="7101600"/>
          </a:xfrm>
          <a:prstGeom prst="rect">
            <a:avLst/>
          </a:prstGeom>
          <a:noFill/>
          <a:ln>
            <a:noFill/>
          </a:ln>
        </p:spPr>
        <p:txBody>
          <a:bodyPr anchorCtr="0" anchor="t" bIns="118675" lIns="118675" spcFirstLastPara="1" rIns="118675" wrap="square" tIns="118675">
            <a:noAutofit/>
          </a:bodyPr>
          <a:lstStyle>
            <a:lvl1pPr indent="-374650" lvl="0" marL="457200" marR="0" rtl="0" algn="l">
              <a:lnSpc>
                <a:spcPct val="115000"/>
              </a:lnSpc>
              <a:spcBef>
                <a:spcPts val="0"/>
              </a:spcBef>
              <a:spcAft>
                <a:spcPts val="0"/>
              </a:spcAft>
              <a:buClr>
                <a:schemeClr val="dk2"/>
              </a:buClr>
              <a:buSzPts val="2300"/>
              <a:buFont typeface="Arial"/>
              <a:buChar char="●"/>
              <a:defRPr b="0" i="0" sz="2300" u="none" cap="none" strike="noStrike">
                <a:solidFill>
                  <a:schemeClr val="dk2"/>
                </a:solidFill>
                <a:latin typeface="Arial"/>
                <a:ea typeface="Arial"/>
                <a:cs typeface="Arial"/>
                <a:sym typeface="Arial"/>
              </a:defRPr>
            </a:lvl1pPr>
            <a:lvl2pPr indent="-342900" lvl="1" marL="9144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2pPr>
            <a:lvl3pPr indent="-342900" lvl="2" marL="13716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3pPr>
            <a:lvl4pPr indent="-342900" lvl="3" marL="18288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4pPr>
            <a:lvl5pPr indent="-342900" lvl="4" marL="22860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5pPr>
            <a:lvl6pPr indent="-342900" lvl="5" marL="27432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6pPr>
            <a:lvl7pPr indent="-342900" lvl="6" marL="32004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7pPr>
            <a:lvl8pPr indent="-342900" lvl="7" marL="36576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8pPr>
            <a:lvl9pPr indent="-342900" lvl="8" marL="4114800" marR="0" rtl="0" algn="l">
              <a:lnSpc>
                <a:spcPct val="115000"/>
              </a:lnSpc>
              <a:spcBef>
                <a:spcPts val="2100"/>
              </a:spcBef>
              <a:spcAft>
                <a:spcPts val="2100"/>
              </a:spcAft>
              <a:buClr>
                <a:schemeClr val="dk2"/>
              </a:buClr>
              <a:buSzPts val="1800"/>
              <a:buFont typeface="Arial"/>
              <a:buChar char="■"/>
              <a:defRPr b="0" i="0" sz="1800" u="none" cap="none" strike="noStrike">
                <a:solidFill>
                  <a:schemeClr val="dk2"/>
                </a:solidFill>
                <a:latin typeface="Arial"/>
                <a:ea typeface="Arial"/>
                <a:cs typeface="Arial"/>
                <a:sym typeface="Arial"/>
              </a:defRPr>
            </a:lvl9pPr>
          </a:lstStyle>
          <a:p/>
        </p:txBody>
      </p:sp>
      <p:sp>
        <p:nvSpPr>
          <p:cNvPr id="8" name="Google Shape;8;p7"/>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hyperlink" Target="https://www.facebook.com/profile.php?id=61578364181922#" TargetMode="External"/><Relationship Id="rId5" Type="http://schemas.openxmlformats.org/officeDocument/2006/relationships/hyperlink" Target="https://www.instagram.com/scole_c_of_e_primary_academy/?fbclid=IwZXh0bgNhZW0CMTAAYnJpZBEwejNRSEM5NVRURlVROWVaagEesUF5StAgv_DqY_GVl8rhdCTwCZTbH6hh6537PsZWgeW0jrq2Rr2Ybb_rsiU_aem_9jvk7l4v9SJ4NYDDg00umw#"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p:nvPr/>
        </p:nvSpPr>
        <p:spPr>
          <a:xfrm>
            <a:off x="0" y="0"/>
            <a:ext cx="7560000" cy="1308900"/>
          </a:xfrm>
          <a:prstGeom prst="rect">
            <a:avLst/>
          </a:prstGeom>
          <a:solidFill>
            <a:srgbClr val="8E7CC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
          <p:cNvSpPr txBox="1"/>
          <p:nvPr/>
        </p:nvSpPr>
        <p:spPr>
          <a:xfrm>
            <a:off x="1266300" y="51306"/>
            <a:ext cx="4975200" cy="1011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000"/>
              <a:buFont typeface="Arial"/>
              <a:buNone/>
            </a:pPr>
            <a:r>
              <a:rPr b="1" i="0" lang="en-GB" sz="2000" u="none" cap="none" strike="noStrike">
                <a:solidFill>
                  <a:srgbClr val="FFFFFF"/>
                </a:solidFill>
                <a:latin typeface="Comic Sans MS"/>
                <a:ea typeface="Comic Sans MS"/>
                <a:cs typeface="Comic Sans MS"/>
                <a:sym typeface="Comic Sans MS"/>
              </a:rPr>
              <a:t>Scole Church of England Primary Academy</a:t>
            </a:r>
            <a:endParaRPr b="1" i="0" sz="2000" u="none" cap="none" strike="noStrike">
              <a:solidFill>
                <a:srgbClr val="FFFFFF"/>
              </a:solidFill>
              <a:latin typeface="Comic Sans MS"/>
              <a:ea typeface="Comic Sans MS"/>
              <a:cs typeface="Comic Sans MS"/>
              <a:sym typeface="Comic Sans MS"/>
            </a:endParaRPr>
          </a:p>
          <a:p>
            <a:pPr indent="0" lvl="0" marL="0" marR="0" rtl="0" algn="l">
              <a:lnSpc>
                <a:spcPct val="115000"/>
              </a:lnSpc>
              <a:spcBef>
                <a:spcPts val="0"/>
              </a:spcBef>
              <a:spcAft>
                <a:spcPts val="0"/>
              </a:spcAft>
              <a:buClr>
                <a:srgbClr val="000000"/>
              </a:buClr>
              <a:buSzPts val="2800"/>
              <a:buFont typeface="Arial"/>
              <a:buNone/>
            </a:pPr>
            <a:r>
              <a:rPr b="1" i="0" lang="en-GB" sz="2800" u="none" cap="none" strike="noStrike">
                <a:solidFill>
                  <a:srgbClr val="FFFFFF"/>
                </a:solidFill>
                <a:latin typeface="Comic Sans MS"/>
                <a:ea typeface="Comic Sans MS"/>
                <a:cs typeface="Comic Sans MS"/>
                <a:sym typeface="Comic Sans MS"/>
              </a:rPr>
              <a:t>NEWSLETTER</a:t>
            </a:r>
            <a:endParaRPr b="0" i="0" sz="1400" u="none" cap="none" strike="noStrike">
              <a:solidFill>
                <a:srgbClr val="FFFFFF"/>
              </a:solidFill>
              <a:latin typeface="Arial"/>
              <a:ea typeface="Arial"/>
              <a:cs typeface="Arial"/>
              <a:sym typeface="Arial"/>
            </a:endParaRPr>
          </a:p>
        </p:txBody>
      </p:sp>
      <p:sp>
        <p:nvSpPr>
          <p:cNvPr id="56" name="Google Shape;56;p1"/>
          <p:cNvSpPr/>
          <p:nvPr/>
        </p:nvSpPr>
        <p:spPr>
          <a:xfrm>
            <a:off x="5772150" y="178950"/>
            <a:ext cx="2361900" cy="951000"/>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
          <p:cNvSpPr txBox="1"/>
          <p:nvPr/>
        </p:nvSpPr>
        <p:spPr>
          <a:xfrm>
            <a:off x="5894550" y="178950"/>
            <a:ext cx="1390800" cy="9510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1800"/>
              <a:buFont typeface="Arial"/>
              <a:buNone/>
            </a:pPr>
            <a:r>
              <a:rPr b="1" lang="en-GB" sz="1800">
                <a:solidFill>
                  <a:srgbClr val="674EA7"/>
                </a:solidFill>
                <a:latin typeface="Calibri"/>
                <a:ea typeface="Calibri"/>
                <a:cs typeface="Calibri"/>
                <a:sym typeface="Calibri"/>
              </a:rPr>
              <a:t>6</a:t>
            </a:r>
            <a:r>
              <a:rPr b="1" i="0" lang="en-GB" sz="1800" u="none" cap="none" strike="noStrike">
                <a:solidFill>
                  <a:srgbClr val="674EA7"/>
                </a:solidFill>
                <a:latin typeface="Calibri"/>
                <a:ea typeface="Calibri"/>
                <a:cs typeface="Calibri"/>
                <a:sym typeface="Calibri"/>
              </a:rPr>
              <a:t>.</a:t>
            </a:r>
            <a:r>
              <a:rPr b="1" lang="en-GB" sz="1800">
                <a:solidFill>
                  <a:srgbClr val="674EA7"/>
                </a:solidFill>
                <a:latin typeface="Calibri"/>
                <a:ea typeface="Calibri"/>
                <a:cs typeface="Calibri"/>
                <a:sym typeface="Calibri"/>
              </a:rPr>
              <a:t>3</a:t>
            </a:r>
            <a:r>
              <a:rPr b="1" i="0" lang="en-GB" sz="1800" u="none" cap="none" strike="noStrike">
                <a:solidFill>
                  <a:srgbClr val="674EA7"/>
                </a:solidFill>
                <a:latin typeface="Calibri"/>
                <a:ea typeface="Calibri"/>
                <a:cs typeface="Calibri"/>
                <a:sym typeface="Calibri"/>
              </a:rPr>
              <a:t>.26</a:t>
            </a:r>
            <a:endParaRPr b="0" i="0" sz="1800" u="none" cap="none" strike="noStrike">
              <a:solidFill>
                <a:srgbClr val="674EA7"/>
              </a:solidFill>
              <a:latin typeface="Arial"/>
              <a:ea typeface="Arial"/>
              <a:cs typeface="Arial"/>
              <a:sym typeface="Arial"/>
            </a:endParaRPr>
          </a:p>
        </p:txBody>
      </p:sp>
      <p:sp>
        <p:nvSpPr>
          <p:cNvPr id="58" name="Google Shape;58;p1"/>
          <p:cNvSpPr/>
          <p:nvPr/>
        </p:nvSpPr>
        <p:spPr>
          <a:xfrm>
            <a:off x="0" y="10355258"/>
            <a:ext cx="7560000" cy="336600"/>
          </a:xfrm>
          <a:prstGeom prst="rect">
            <a:avLst/>
          </a:prstGeom>
          <a:solidFill>
            <a:srgbClr val="8E7CC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t/>
            </a:r>
            <a:endParaRPr b="0" i="0" sz="900" u="none" cap="none" strike="noStrike">
              <a:solidFill>
                <a:schemeClr val="lt1"/>
              </a:solidFill>
              <a:latin typeface="Comic Sans MS"/>
              <a:ea typeface="Comic Sans MS"/>
              <a:cs typeface="Comic Sans MS"/>
              <a:sym typeface="Comic Sans MS"/>
            </a:endParaRPr>
          </a:p>
          <a:p>
            <a:pPr indent="0" lvl="0" marL="0" marR="0" rtl="0" algn="l">
              <a:lnSpc>
                <a:spcPct val="100000"/>
              </a:lnSpc>
              <a:spcBef>
                <a:spcPts val="1000"/>
              </a:spcBef>
              <a:spcAft>
                <a:spcPts val="0"/>
              </a:spcAft>
              <a:buClr>
                <a:schemeClr val="dk1"/>
              </a:buClr>
              <a:buSzPts val="1100"/>
              <a:buFont typeface="Arial"/>
              <a:buNone/>
            </a:pPr>
            <a:r>
              <a:t/>
            </a:r>
            <a:endParaRPr b="1" i="0" sz="1200" u="none" cap="none" strike="noStrike">
              <a:solidFill>
                <a:srgbClr val="674EA7"/>
              </a:solidFill>
              <a:latin typeface="Comic Sans MS"/>
              <a:ea typeface="Comic Sans MS"/>
              <a:cs typeface="Comic Sans MS"/>
              <a:sym typeface="Comic Sans MS"/>
            </a:endParaRPr>
          </a:p>
        </p:txBody>
      </p:sp>
      <p:pic>
        <p:nvPicPr>
          <p:cNvPr id="59" name="Google Shape;59;p1"/>
          <p:cNvPicPr preferRelativeResize="0"/>
          <p:nvPr/>
        </p:nvPicPr>
        <p:blipFill rotWithShape="1">
          <a:blip r:embed="rId3">
            <a:alphaModFix/>
          </a:blip>
          <a:srcRect b="0" l="0" r="0" t="0"/>
          <a:stretch/>
        </p:blipFill>
        <p:spPr>
          <a:xfrm>
            <a:off x="231575" y="178950"/>
            <a:ext cx="752597" cy="951000"/>
          </a:xfrm>
          <a:prstGeom prst="rect">
            <a:avLst/>
          </a:prstGeom>
          <a:noFill/>
          <a:ln>
            <a:noFill/>
          </a:ln>
        </p:spPr>
      </p:pic>
      <p:sp>
        <p:nvSpPr>
          <p:cNvPr id="60" name="Google Shape;60;p1"/>
          <p:cNvSpPr/>
          <p:nvPr/>
        </p:nvSpPr>
        <p:spPr>
          <a:xfrm>
            <a:off x="70075" y="8913150"/>
            <a:ext cx="5184600" cy="1442100"/>
          </a:xfrm>
          <a:prstGeom prst="rect">
            <a:avLst/>
          </a:prstGeom>
          <a:solidFill>
            <a:srgbClr val="D9D2E9"/>
          </a:solidFill>
          <a:ln cap="flat" cmpd="sng" w="9525">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D9D2E9"/>
                </a:highlight>
                <a:latin typeface="Arial"/>
                <a:ea typeface="Arial"/>
                <a:cs typeface="Arial"/>
                <a:sym typeface="Arial"/>
              </a:rPr>
              <a:t>Facebook:</a:t>
            </a:r>
            <a:endParaRPr b="0" i="0" sz="1400" u="none" cap="none" strike="noStrike">
              <a:solidFill>
                <a:srgbClr val="000000"/>
              </a:solidFill>
              <a:highlight>
                <a:srgbClr val="D9D2E9"/>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chemeClr val="hlink"/>
                </a:solidFill>
                <a:highlight>
                  <a:srgbClr val="D9D2E9"/>
                </a:highlight>
                <a:latin typeface="Arial"/>
                <a:ea typeface="Arial"/>
                <a:cs typeface="Arial"/>
                <a:sym typeface="Arial"/>
                <a:hlinkClick r:id="rId4"/>
              </a:rPr>
              <a:t>Scole C of E Primary</a:t>
            </a:r>
            <a:endParaRPr b="0" i="0" sz="1400" u="none" cap="none" strike="noStrike">
              <a:solidFill>
                <a:srgbClr val="000000"/>
              </a:solidFill>
              <a:highlight>
                <a:srgbClr val="D9D2E9"/>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D9D2E9"/>
                </a:highlight>
                <a:latin typeface="Arial"/>
                <a:ea typeface="Arial"/>
                <a:cs typeface="Arial"/>
                <a:sym typeface="Arial"/>
              </a:rPr>
              <a:t>Instagram:</a:t>
            </a:r>
            <a:endParaRPr b="0" i="0" sz="1400" u="none" cap="none" strike="noStrike">
              <a:solidFill>
                <a:srgbClr val="000000"/>
              </a:solidFill>
              <a:highlight>
                <a:srgbClr val="D9D2E9"/>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chemeClr val="hlink"/>
                </a:solidFill>
                <a:highlight>
                  <a:srgbClr val="D9D2E9"/>
                </a:highlight>
                <a:latin typeface="Arial"/>
                <a:ea typeface="Arial"/>
                <a:cs typeface="Arial"/>
                <a:sym typeface="Arial"/>
                <a:hlinkClick r:id="rId5"/>
              </a:rPr>
              <a:t>scole_c_of_e_primary_academy</a:t>
            </a:r>
            <a:endParaRPr b="0" i="0" sz="1400" u="none" cap="none" strike="noStrike">
              <a:solidFill>
                <a:srgbClr val="000000"/>
              </a:solidFill>
              <a:highlight>
                <a:srgbClr val="D9D2E9"/>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highlight>
                <a:srgbClr val="8E7CC3"/>
              </a:highlight>
              <a:latin typeface="Arial"/>
              <a:ea typeface="Arial"/>
              <a:cs typeface="Arial"/>
              <a:sym typeface="Arial"/>
            </a:endParaRPr>
          </a:p>
        </p:txBody>
      </p:sp>
      <p:sp>
        <p:nvSpPr>
          <p:cNvPr id="61" name="Google Shape;61;p1"/>
          <p:cNvSpPr/>
          <p:nvPr/>
        </p:nvSpPr>
        <p:spPr>
          <a:xfrm>
            <a:off x="3157358" y="9857979"/>
            <a:ext cx="1759200" cy="420900"/>
          </a:xfrm>
          <a:prstGeom prst="roundRect">
            <a:avLst>
              <a:gd fmla="val 50000" name="adj"/>
            </a:avLst>
          </a:prstGeom>
          <a:solidFill>
            <a:srgbClr val="0B53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
          <p:cNvSpPr txBox="1"/>
          <p:nvPr/>
        </p:nvSpPr>
        <p:spPr>
          <a:xfrm>
            <a:off x="3269860" y="9857966"/>
            <a:ext cx="1646700" cy="42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FFFFFF"/>
                </a:solidFill>
                <a:latin typeface="Comic Sans MS"/>
                <a:ea typeface="Comic Sans MS"/>
                <a:cs typeface="Comic Sans MS"/>
                <a:sym typeface="Comic Sans MS"/>
              </a:rPr>
              <a:t>Social Media</a:t>
            </a:r>
            <a:endParaRPr b="1" i="0" sz="1500" u="none" cap="none" strike="noStrike">
              <a:solidFill>
                <a:srgbClr val="FFFFFF"/>
              </a:solidFill>
              <a:latin typeface="Comic Sans MS"/>
              <a:ea typeface="Comic Sans MS"/>
              <a:cs typeface="Comic Sans MS"/>
              <a:sym typeface="Comic Sans MS"/>
            </a:endParaRPr>
          </a:p>
        </p:txBody>
      </p:sp>
      <p:sp>
        <p:nvSpPr>
          <p:cNvPr id="63" name="Google Shape;63;p1"/>
          <p:cNvSpPr txBox="1"/>
          <p:nvPr/>
        </p:nvSpPr>
        <p:spPr>
          <a:xfrm>
            <a:off x="0" y="1399200"/>
            <a:ext cx="7427700" cy="7156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1100"/>
              <a:buFont typeface="Arial"/>
              <a:buNone/>
            </a:pPr>
            <a:r>
              <a:rPr lang="en-GB" sz="1300">
                <a:solidFill>
                  <a:schemeClr val="dk1"/>
                </a:solidFill>
                <a:highlight>
                  <a:schemeClr val="lt1"/>
                </a:highlight>
                <a:latin typeface="Calibri"/>
                <a:ea typeface="Calibri"/>
                <a:cs typeface="Calibri"/>
                <a:sym typeface="Calibri"/>
              </a:rPr>
              <a:t>Good afternoon,</a:t>
            </a:r>
            <a:endParaRPr sz="1300">
              <a:solidFill>
                <a:schemeClr val="dk1"/>
              </a:solidFill>
              <a:highlight>
                <a:schemeClr val="lt1"/>
              </a:highlight>
              <a:latin typeface="Calibri"/>
              <a:ea typeface="Calibri"/>
              <a:cs typeface="Calibri"/>
              <a:sym typeface="Calibri"/>
            </a:endParaRPr>
          </a:p>
          <a:p>
            <a:pPr indent="0" lvl="0" marL="0" marR="0" rtl="0" algn="l">
              <a:lnSpc>
                <a:spcPct val="115000"/>
              </a:lnSpc>
              <a:spcBef>
                <a:spcPts val="1200"/>
              </a:spcBef>
              <a:spcAft>
                <a:spcPts val="0"/>
              </a:spcAft>
              <a:buClr>
                <a:schemeClr val="dk1"/>
              </a:buClr>
              <a:buSzPts val="1100"/>
              <a:buFont typeface="Arial"/>
              <a:buNone/>
            </a:pPr>
            <a:r>
              <a:rPr lang="en-GB" sz="1300">
                <a:solidFill>
                  <a:schemeClr val="dk1"/>
                </a:solidFill>
                <a:highlight>
                  <a:schemeClr val="lt1"/>
                </a:highlight>
                <a:latin typeface="Calibri"/>
                <a:ea typeface="Calibri"/>
                <a:cs typeface="Calibri"/>
                <a:sym typeface="Calibri"/>
              </a:rPr>
              <a:t>First of all, I would like to thank all the parents, children and staff for their support and understanding on what has been a busy week! We had the opportunity to show Ofsted how wonderful our school is at the start of </a:t>
            </a:r>
            <a:r>
              <a:rPr lang="en-GB" sz="1300">
                <a:solidFill>
                  <a:schemeClr val="dk1"/>
                </a:solidFill>
                <a:highlight>
                  <a:schemeClr val="lt1"/>
                </a:highlight>
                <a:latin typeface="Calibri"/>
                <a:ea typeface="Calibri"/>
                <a:cs typeface="Calibri"/>
                <a:sym typeface="Calibri"/>
              </a:rPr>
              <a:t>the week. Thank you to the parents who filled in the questionnaire, to the children and to all the staff who have worked so hard to get to this point. While we have to wait for the report to be published before we share the result, I would like to share that </a:t>
            </a:r>
            <a:r>
              <a:rPr lang="en-GB" sz="1300">
                <a:solidFill>
                  <a:srgbClr val="222222"/>
                </a:solidFill>
                <a:highlight>
                  <a:srgbClr val="FFFFFF"/>
                </a:highlight>
                <a:latin typeface="Calibri"/>
                <a:ea typeface="Calibri"/>
                <a:cs typeface="Calibri"/>
                <a:sym typeface="Calibri"/>
              </a:rPr>
              <a:t>the inspection resulted in an outcome that accurately reflects the progress and journey the school is making. While the specific grades remain confidential until the final report is published, we want to thank everyone who has played a role in this journey. </a:t>
            </a:r>
            <a:endParaRPr sz="1300">
              <a:solidFill>
                <a:srgbClr val="222222"/>
              </a:solidFill>
              <a:highlight>
                <a:srgbClr val="FFFFFF"/>
              </a:highlight>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300">
                <a:solidFill>
                  <a:srgbClr val="222222"/>
                </a:solidFill>
                <a:highlight>
                  <a:srgbClr val="FFFFFF"/>
                </a:highlight>
                <a:latin typeface="Calibri"/>
                <a:ea typeface="Calibri"/>
                <a:cs typeface="Calibri"/>
                <a:sym typeface="Calibri"/>
              </a:rPr>
              <a:t>As you may already be aware, Mrs Harrison is currently absent due to illness. Unfortunately this means that we have had to reschedule her parents evening appointments, and these will now take place after the Easter break. In the meantime, if you have any urgent queries or concerns about your child please let the school office know so that we can ensure these are addressed.</a:t>
            </a:r>
            <a:endParaRPr sz="1300">
              <a:solidFill>
                <a:srgbClr val="222222"/>
              </a:solidFill>
              <a:highlight>
                <a:srgbClr val="FFFFFF"/>
              </a:highlight>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300">
                <a:solidFill>
                  <a:srgbClr val="222222"/>
                </a:solidFill>
                <a:highlight>
                  <a:srgbClr val="FFFFFF"/>
                </a:highlight>
                <a:latin typeface="Calibri"/>
                <a:ea typeface="Calibri"/>
                <a:cs typeface="Calibri"/>
                <a:sym typeface="Calibri"/>
              </a:rPr>
              <a:t>We would like to reassure you that Mrs Harrison will be returning as soon as she is able to, and that we are putting plans in place to ensure that the high quality provision in Cavell class continues in her absence.</a:t>
            </a:r>
            <a:endParaRPr sz="1300">
              <a:solidFill>
                <a:srgbClr val="222222"/>
              </a:solidFill>
              <a:highlight>
                <a:srgbClr val="FFFFFF"/>
              </a:highlight>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300">
                <a:solidFill>
                  <a:srgbClr val="222222"/>
                </a:solidFill>
                <a:highlight>
                  <a:srgbClr val="FFFFFF"/>
                </a:highlight>
                <a:latin typeface="Calibri"/>
                <a:ea typeface="Calibri"/>
                <a:cs typeface="Calibri"/>
                <a:sym typeface="Calibri"/>
              </a:rPr>
              <a:t>In our art unit for KS2, we will be focusing on collages. If anyone has any suitable old magazines or comics that we can use to collage with, we would appreciate it if they could be brought in. </a:t>
            </a:r>
            <a:endParaRPr sz="1300">
              <a:solidFill>
                <a:srgbClr val="222222"/>
              </a:solidFill>
              <a:highlight>
                <a:srgbClr val="FFFFFF"/>
              </a:highlight>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300">
                <a:solidFill>
                  <a:srgbClr val="222222"/>
                </a:solidFill>
                <a:highlight>
                  <a:srgbClr val="FFFFFF"/>
                </a:highlight>
                <a:latin typeface="Calibri"/>
                <a:ea typeface="Calibri"/>
                <a:cs typeface="Calibri"/>
                <a:sym typeface="Calibri"/>
              </a:rPr>
              <a:t>Next week we will be participating in Science Week, this is a national celebration.</a:t>
            </a:r>
            <a:endParaRPr sz="1300">
              <a:solidFill>
                <a:srgbClr val="222222"/>
              </a:solidFill>
              <a:highlight>
                <a:srgbClr val="FFFFFF"/>
              </a:highlight>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300">
                <a:solidFill>
                  <a:srgbClr val="222222"/>
                </a:solidFill>
                <a:highlight>
                  <a:srgbClr val="FFFFFF"/>
                </a:highlight>
                <a:latin typeface="Calibri"/>
                <a:ea typeface="Calibri"/>
                <a:cs typeface="Calibri"/>
                <a:sym typeface="Calibri"/>
              </a:rPr>
              <a:t>Also, just a reminder that on forest school days, can Y3/4 come to school in their school uniform with their forest school gear in a bag to change into. On PE and forest school days, please can earrings be removed and not brought in at all. If they cannot be removed please provide your child with some tape to go over them. Hair needs to be tied back as well. </a:t>
            </a:r>
            <a:endParaRPr sz="1300">
              <a:solidFill>
                <a:srgbClr val="222222"/>
              </a:solidFill>
              <a:highlight>
                <a:srgbClr val="FFFFFF"/>
              </a:highlight>
              <a:latin typeface="Calibri"/>
              <a:ea typeface="Calibri"/>
              <a:cs typeface="Calibri"/>
              <a:sym typeface="Calibri"/>
            </a:endParaRPr>
          </a:p>
          <a:p>
            <a:pPr indent="0" lvl="0" marL="0" marR="0" rtl="0" algn="l">
              <a:lnSpc>
                <a:spcPct val="115000"/>
              </a:lnSpc>
              <a:spcBef>
                <a:spcPts val="1200"/>
              </a:spcBef>
              <a:spcAft>
                <a:spcPts val="0"/>
              </a:spcAft>
              <a:buClr>
                <a:schemeClr val="dk1"/>
              </a:buClr>
              <a:buSzPts val="1100"/>
              <a:buFont typeface="Arial"/>
              <a:buNone/>
            </a:pPr>
            <a:r>
              <a:rPr lang="en-GB" sz="1300">
                <a:solidFill>
                  <a:srgbClr val="222222"/>
                </a:solidFill>
                <a:highlight>
                  <a:srgbClr val="FFFFFF"/>
                </a:highlight>
                <a:latin typeface="Calibri"/>
                <a:ea typeface="Calibri"/>
                <a:cs typeface="Calibri"/>
                <a:sym typeface="Calibri"/>
              </a:rPr>
              <a:t>Have a wonderful weekend,</a:t>
            </a:r>
            <a:endParaRPr sz="1300">
              <a:solidFill>
                <a:srgbClr val="222222"/>
              </a:solidFill>
              <a:highlight>
                <a:srgbClr val="FFFFFF"/>
              </a:highlight>
              <a:latin typeface="Calibri"/>
              <a:ea typeface="Calibri"/>
              <a:cs typeface="Calibri"/>
              <a:sym typeface="Calibri"/>
            </a:endParaRPr>
          </a:p>
          <a:p>
            <a:pPr indent="0" lvl="0" marL="0" marR="0" rtl="0" algn="l">
              <a:lnSpc>
                <a:spcPct val="115000"/>
              </a:lnSpc>
              <a:spcBef>
                <a:spcPts val="1200"/>
              </a:spcBef>
              <a:spcAft>
                <a:spcPts val="1200"/>
              </a:spcAft>
              <a:buClr>
                <a:schemeClr val="dk1"/>
              </a:buClr>
              <a:buSzPts val="1100"/>
              <a:buFont typeface="Arial"/>
              <a:buNone/>
            </a:pPr>
            <a:r>
              <a:rPr b="1" i="0" lang="en-GB" sz="1400" u="none" cap="none" strike="noStrike">
                <a:solidFill>
                  <a:srgbClr val="002060"/>
                </a:solidFill>
                <a:latin typeface="Caveat"/>
                <a:ea typeface="Caveat"/>
                <a:cs typeface="Caveat"/>
                <a:sym typeface="Caveat"/>
              </a:rPr>
              <a:t>Mr B Aylmer</a:t>
            </a:r>
            <a:br>
              <a:rPr b="1" i="0" lang="en-GB" sz="1400" u="none" cap="none" strike="noStrike">
                <a:solidFill>
                  <a:srgbClr val="002060"/>
                </a:solidFill>
                <a:latin typeface="Caveat"/>
                <a:ea typeface="Caveat"/>
                <a:cs typeface="Caveat"/>
                <a:sym typeface="Caveat"/>
              </a:rPr>
            </a:br>
            <a:r>
              <a:rPr b="0" i="0" lang="en-GB" sz="1300" u="none" cap="none" strike="noStrike">
                <a:solidFill>
                  <a:srgbClr val="222222"/>
                </a:solidFill>
                <a:latin typeface="Calibri"/>
                <a:ea typeface="Calibri"/>
                <a:cs typeface="Calibri"/>
                <a:sym typeface="Calibri"/>
              </a:rPr>
              <a:t>Senior Teacher</a:t>
            </a:r>
            <a:br>
              <a:rPr b="0" i="0" lang="en-GB" sz="1300" u="none" cap="none" strike="noStrike">
                <a:solidFill>
                  <a:srgbClr val="222222"/>
                </a:solidFill>
                <a:latin typeface="Calibri"/>
                <a:ea typeface="Calibri"/>
                <a:cs typeface="Calibri"/>
                <a:sym typeface="Calibri"/>
              </a:rPr>
            </a:br>
            <a:r>
              <a:rPr b="1" i="0" lang="en-GB" sz="1300" u="none" cap="none" strike="noStrike">
                <a:solidFill>
                  <a:srgbClr val="222222"/>
                </a:solidFill>
                <a:latin typeface="Calibri"/>
                <a:ea typeface="Calibri"/>
                <a:cs typeface="Calibri"/>
                <a:sym typeface="Calibri"/>
              </a:rPr>
              <a:t>Scole Church of England Primary Academy</a:t>
            </a:r>
            <a:endParaRPr b="0" i="0" sz="11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g37c03fcc61a_0_0"/>
          <p:cNvSpPr txBox="1"/>
          <p:nvPr/>
        </p:nvSpPr>
        <p:spPr>
          <a:xfrm>
            <a:off x="101100" y="518325"/>
            <a:ext cx="7302300" cy="849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lang="en-GB" sz="1900" u="sng">
                <a:solidFill>
                  <a:schemeClr val="dk1"/>
                </a:solidFill>
                <a:latin typeface="Calibri"/>
                <a:ea typeface="Calibri"/>
                <a:cs typeface="Calibri"/>
                <a:sym typeface="Calibri"/>
              </a:rPr>
              <a:t>Parents Evening - </a:t>
            </a:r>
            <a:r>
              <a:rPr b="1" lang="en-GB" sz="1900" u="sng">
                <a:solidFill>
                  <a:schemeClr val="dk1"/>
                </a:solidFill>
                <a:latin typeface="Calibri"/>
                <a:ea typeface="Calibri"/>
                <a:cs typeface="Calibri"/>
                <a:sym typeface="Calibri"/>
              </a:rPr>
              <a:t>Thursday 12th March </a:t>
            </a:r>
            <a:r>
              <a:rPr b="1" lang="en-GB" sz="1900" u="sng">
                <a:solidFill>
                  <a:schemeClr val="dk1"/>
                </a:solidFill>
                <a:latin typeface="Calibri"/>
                <a:ea typeface="Calibri"/>
                <a:cs typeface="Calibri"/>
                <a:sym typeface="Calibri"/>
              </a:rPr>
              <a:t>3.30pm - 7pm</a:t>
            </a:r>
            <a:endParaRPr b="1" sz="1900" u="sng">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Please book via the ParentMail app if you haven’t already done so.</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lang="en-GB" sz="1800" u="sng">
                <a:solidFill>
                  <a:schemeClr val="dk1"/>
                </a:solidFill>
                <a:latin typeface="Calibri"/>
                <a:ea typeface="Calibri"/>
                <a:cs typeface="Calibri"/>
                <a:sym typeface="Calibri"/>
              </a:rPr>
              <a:t>Cavell Class</a:t>
            </a:r>
            <a:endParaRPr b="1" sz="1800" u="sng">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Unfortunately, Mrs Harrison will be unable to attend parents evening next week. The appointments will be rebooked for the same slots in due course and we will contact you to advise of new dates. We apologise for any inconvenience.</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sz="19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lang="en-GB" sz="1900" u="sng">
                <a:solidFill>
                  <a:schemeClr val="dk1"/>
                </a:solidFill>
                <a:latin typeface="Calibri"/>
                <a:ea typeface="Calibri"/>
                <a:cs typeface="Calibri"/>
                <a:sym typeface="Calibri"/>
              </a:rPr>
              <a:t>Road Safety - Thursday 12th March</a:t>
            </a:r>
            <a:endParaRPr b="1" sz="1900" u="sng">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The wonderful </a:t>
            </a:r>
            <a:r>
              <a:rPr lang="en-GB" sz="1600">
                <a:solidFill>
                  <a:schemeClr val="dk1"/>
                </a:solidFill>
                <a:latin typeface="Calibri"/>
                <a:ea typeface="Calibri"/>
                <a:cs typeface="Calibri"/>
                <a:sym typeface="Calibri"/>
              </a:rPr>
              <a:t>Sarah McClusky will be in all day on Thursday. She will be teaching </a:t>
            </a:r>
            <a:r>
              <a:rPr lang="en-GB" sz="1600">
                <a:solidFill>
                  <a:schemeClr val="dk1"/>
                </a:solidFill>
                <a:latin typeface="Calibri"/>
                <a:ea typeface="Calibri"/>
                <a:cs typeface="Calibri"/>
                <a:sym typeface="Calibri"/>
              </a:rPr>
              <a:t>Reception Class, Year 2 and Year 4 the importance of Road Safety.</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sz="19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lang="en-GB" sz="1900" u="sng">
                <a:solidFill>
                  <a:schemeClr val="dk1"/>
                </a:solidFill>
                <a:latin typeface="Calibri"/>
                <a:ea typeface="Calibri"/>
                <a:cs typeface="Calibri"/>
                <a:sym typeface="Calibri"/>
              </a:rPr>
              <a:t>Scole Non uniform Day - Easter Donation</a:t>
            </a:r>
            <a:endParaRPr b="1" sz="1900" u="sng">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Non-uniform in exchange for a chocolate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Donation in preparation for our Easter Fayre!</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sz="19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lang="en-GB" sz="1900" u="sng">
                <a:solidFill>
                  <a:schemeClr val="dk1"/>
                </a:solidFill>
                <a:latin typeface="Calibri"/>
                <a:ea typeface="Calibri"/>
                <a:cs typeface="Calibri"/>
                <a:sym typeface="Calibri"/>
              </a:rPr>
              <a:t>Back to Wilderness Amazon </a:t>
            </a:r>
            <a:r>
              <a:rPr b="1" lang="en-GB" sz="1900" u="sng">
                <a:solidFill>
                  <a:schemeClr val="dk1"/>
                </a:solidFill>
                <a:latin typeface="Calibri"/>
                <a:ea typeface="Calibri"/>
                <a:cs typeface="Calibri"/>
                <a:sym typeface="Calibri"/>
              </a:rPr>
              <a:t>Experience</a:t>
            </a:r>
            <a:endParaRPr b="1" sz="1900" u="sng">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On Wednesday 18th March the KS2 class will be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having an Amazon Rainforest experience morning.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This is an exciting opportunity to delve deeper into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our topic. Thank you to FOSS for funding this fantastic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experience.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lang="en-GB" sz="1900" u="sng">
                <a:solidFill>
                  <a:schemeClr val="dk1"/>
                </a:solidFill>
                <a:latin typeface="Calibri"/>
                <a:ea typeface="Calibri"/>
                <a:cs typeface="Calibri"/>
                <a:sym typeface="Calibri"/>
              </a:rPr>
              <a:t>Year 6 Breakfast Club</a:t>
            </a:r>
            <a:endParaRPr b="1" sz="1900" u="sng">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Year 6 Breakfast Club will begin again on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Monday 9th March with Mock SATs resuming.</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We apologise for the cancellation last week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and would like to thank all our students and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parents for your understanding and support.</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sz="19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GB" sz="1800" u="sng">
                <a:solidFill>
                  <a:schemeClr val="dk1"/>
                </a:solidFill>
                <a:latin typeface="Calibri"/>
                <a:ea typeface="Calibri"/>
                <a:cs typeface="Calibri"/>
                <a:sym typeface="Calibri"/>
              </a:rPr>
              <a:t>Horstead Residential Meeting</a:t>
            </a:r>
            <a:endParaRPr b="1" sz="1800" u="sng">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Parents are invited to a meeting at Diss Junior School on Monday 16th March at 3.30pm. Consent forms and kit lists will be handed out during the meeting alongside an opportunity to go through the activities schedule. There will be opportunities to answer any questions you may have in regards to the residential. </a:t>
            </a:r>
            <a:endParaRPr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800">
              <a:solidFill>
                <a:schemeClr val="dk1"/>
              </a:solidFill>
              <a:latin typeface="Calibri"/>
              <a:ea typeface="Calibri"/>
              <a:cs typeface="Calibri"/>
              <a:sym typeface="Calibri"/>
            </a:endParaRPr>
          </a:p>
        </p:txBody>
      </p:sp>
      <p:sp>
        <p:nvSpPr>
          <p:cNvPr id="69" name="Google Shape;69;g37c03fcc61a_0_0"/>
          <p:cNvSpPr/>
          <p:nvPr/>
        </p:nvSpPr>
        <p:spPr>
          <a:xfrm>
            <a:off x="0" y="9808325"/>
            <a:ext cx="7601100" cy="863700"/>
          </a:xfrm>
          <a:prstGeom prst="rect">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GB"/>
              <a:t>14th April - Return to School</a:t>
            </a:r>
            <a:endParaRPr/>
          </a:p>
          <a:p>
            <a:pPr indent="0" lvl="0" marL="0" marR="0" rtl="0" algn="ctr">
              <a:lnSpc>
                <a:spcPct val="100000"/>
              </a:lnSpc>
              <a:spcBef>
                <a:spcPts val="0"/>
              </a:spcBef>
              <a:spcAft>
                <a:spcPts val="0"/>
              </a:spcAft>
              <a:buClr>
                <a:srgbClr val="000000"/>
              </a:buClr>
              <a:buSzPts val="1400"/>
              <a:buFont typeface="Arial"/>
              <a:buNone/>
            </a:pPr>
            <a:r>
              <a:rPr lang="en-GB"/>
              <a:t>Wednesday 15th - Friday 17th April - Year 3 and 4 Horstead Residential.</a:t>
            </a:r>
            <a:endParaRPr/>
          </a:p>
          <a:p>
            <a:pPr indent="0" lvl="0" marL="0" marR="0" rtl="0" algn="ctr">
              <a:lnSpc>
                <a:spcPct val="100000"/>
              </a:lnSpc>
              <a:spcBef>
                <a:spcPts val="0"/>
              </a:spcBef>
              <a:spcAft>
                <a:spcPts val="0"/>
              </a:spcAft>
              <a:buClr>
                <a:srgbClr val="000000"/>
              </a:buClr>
              <a:buSzPts val="1400"/>
              <a:buFont typeface="Arial"/>
              <a:buNone/>
            </a:pPr>
            <a:r>
              <a:t/>
            </a:r>
            <a:endParaRPr/>
          </a:p>
        </p:txBody>
      </p:sp>
      <p:sp>
        <p:nvSpPr>
          <p:cNvPr id="70" name="Google Shape;70;g37c03fcc61a_0_0"/>
          <p:cNvSpPr/>
          <p:nvPr/>
        </p:nvSpPr>
        <p:spPr>
          <a:xfrm>
            <a:off x="-20550" y="63775"/>
            <a:ext cx="7601100" cy="454500"/>
          </a:xfrm>
          <a:prstGeom prst="rect">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1" name="Google Shape;71;g37c03fcc61a_0_0" title="Scole Non Uniform day.png"/>
          <p:cNvPicPr preferRelativeResize="0"/>
          <p:nvPr/>
        </p:nvPicPr>
        <p:blipFill>
          <a:blip r:embed="rId3">
            <a:alphaModFix/>
          </a:blip>
          <a:stretch>
            <a:fillRect/>
          </a:stretch>
        </p:blipFill>
        <p:spPr>
          <a:xfrm>
            <a:off x="4717498" y="3821339"/>
            <a:ext cx="2685901" cy="375740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