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Lst>
  <p:sldSz cy="10692000" cx="7560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2381">
          <p15:clr>
            <a:srgbClr val="A4A3A4"/>
          </p15:clr>
        </p15:guide>
      </p15:sldGuideLst>
    </p:ext>
    <p:ext uri="GoogleSlidesCustomDataVersion2">
      <go:slidesCustomData xmlns:go="http://customooxmlschemas.google.com/" r:id="rId9" roundtripDataSignature="AMtx7mjl46H7KmyTYKcS+K+oKXQ7+Qjl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79"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2217079"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7c03fcc61a_0_0:notes"/>
          <p:cNvSpPr/>
          <p:nvPr>
            <p:ph idx="2" type="sldImg"/>
          </p:nvPr>
        </p:nvSpPr>
        <p:spPr>
          <a:xfrm>
            <a:off x="2217079"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g37c03fcc61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cee7187a96_0_0:notes"/>
          <p:cNvSpPr/>
          <p:nvPr>
            <p:ph idx="2" type="sldImg"/>
          </p:nvPr>
        </p:nvSpPr>
        <p:spPr>
          <a:xfrm>
            <a:off x="2217079"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cee7187a9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8"/>
          <p:cNvSpPr txBox="1"/>
          <p:nvPr>
            <p:ph type="ctrTitle"/>
          </p:nvPr>
        </p:nvSpPr>
        <p:spPr>
          <a:xfrm>
            <a:off x="257712" y="1547778"/>
            <a:ext cx="7044600" cy="4266600"/>
          </a:xfrm>
          <a:prstGeom prst="rect">
            <a:avLst/>
          </a:prstGeom>
          <a:noFill/>
          <a:ln>
            <a:noFill/>
          </a:ln>
        </p:spPr>
        <p:txBody>
          <a:bodyPr anchorCtr="0" anchor="b" bIns="118675" lIns="118675" spcFirstLastPara="1" rIns="118675" wrap="square" tIns="118675">
            <a:noAutofit/>
          </a:bodyPr>
          <a:lstStyle>
            <a:lvl1pPr lvl="0" algn="ctr">
              <a:lnSpc>
                <a:spcPct val="100000"/>
              </a:lnSpc>
              <a:spcBef>
                <a:spcPts val="0"/>
              </a:spcBef>
              <a:spcAft>
                <a:spcPts val="0"/>
              </a:spcAft>
              <a:buSzPts val="6700"/>
              <a:buNone/>
              <a:defRPr sz="6700"/>
            </a:lvl1pPr>
            <a:lvl2pPr lvl="1" algn="ctr">
              <a:lnSpc>
                <a:spcPct val="100000"/>
              </a:lnSpc>
              <a:spcBef>
                <a:spcPts val="0"/>
              </a:spcBef>
              <a:spcAft>
                <a:spcPts val="0"/>
              </a:spcAft>
              <a:buSzPts val="6700"/>
              <a:buNone/>
              <a:defRPr sz="6700"/>
            </a:lvl2pPr>
            <a:lvl3pPr lvl="2" algn="ctr">
              <a:lnSpc>
                <a:spcPct val="100000"/>
              </a:lnSpc>
              <a:spcBef>
                <a:spcPts val="0"/>
              </a:spcBef>
              <a:spcAft>
                <a:spcPts val="0"/>
              </a:spcAft>
              <a:buSzPts val="6700"/>
              <a:buNone/>
              <a:defRPr sz="6700"/>
            </a:lvl3pPr>
            <a:lvl4pPr lvl="3" algn="ctr">
              <a:lnSpc>
                <a:spcPct val="100000"/>
              </a:lnSpc>
              <a:spcBef>
                <a:spcPts val="0"/>
              </a:spcBef>
              <a:spcAft>
                <a:spcPts val="0"/>
              </a:spcAft>
              <a:buSzPts val="6700"/>
              <a:buNone/>
              <a:defRPr sz="6700"/>
            </a:lvl4pPr>
            <a:lvl5pPr lvl="4" algn="ctr">
              <a:lnSpc>
                <a:spcPct val="100000"/>
              </a:lnSpc>
              <a:spcBef>
                <a:spcPts val="0"/>
              </a:spcBef>
              <a:spcAft>
                <a:spcPts val="0"/>
              </a:spcAft>
              <a:buSzPts val="6700"/>
              <a:buNone/>
              <a:defRPr sz="6700"/>
            </a:lvl5pPr>
            <a:lvl6pPr lvl="5" algn="ctr">
              <a:lnSpc>
                <a:spcPct val="100000"/>
              </a:lnSpc>
              <a:spcBef>
                <a:spcPts val="0"/>
              </a:spcBef>
              <a:spcAft>
                <a:spcPts val="0"/>
              </a:spcAft>
              <a:buSzPts val="6700"/>
              <a:buNone/>
              <a:defRPr sz="6700"/>
            </a:lvl6pPr>
            <a:lvl7pPr lvl="6" algn="ctr">
              <a:lnSpc>
                <a:spcPct val="100000"/>
              </a:lnSpc>
              <a:spcBef>
                <a:spcPts val="0"/>
              </a:spcBef>
              <a:spcAft>
                <a:spcPts val="0"/>
              </a:spcAft>
              <a:buSzPts val="6700"/>
              <a:buNone/>
              <a:defRPr sz="6700"/>
            </a:lvl7pPr>
            <a:lvl8pPr lvl="7" algn="ctr">
              <a:lnSpc>
                <a:spcPct val="100000"/>
              </a:lnSpc>
              <a:spcBef>
                <a:spcPts val="0"/>
              </a:spcBef>
              <a:spcAft>
                <a:spcPts val="0"/>
              </a:spcAft>
              <a:buSzPts val="6700"/>
              <a:buNone/>
              <a:defRPr sz="6700"/>
            </a:lvl8pPr>
            <a:lvl9pPr lvl="8" algn="ctr">
              <a:lnSpc>
                <a:spcPct val="100000"/>
              </a:lnSpc>
              <a:spcBef>
                <a:spcPts val="0"/>
              </a:spcBef>
              <a:spcAft>
                <a:spcPts val="0"/>
              </a:spcAft>
              <a:buSzPts val="6700"/>
              <a:buNone/>
              <a:defRPr sz="6700"/>
            </a:lvl9pPr>
          </a:lstStyle>
          <a:p/>
        </p:txBody>
      </p:sp>
      <p:sp>
        <p:nvSpPr>
          <p:cNvPr id="11" name="Google Shape;11;p8"/>
          <p:cNvSpPr txBox="1"/>
          <p:nvPr>
            <p:ph idx="1" type="subTitle"/>
          </p:nvPr>
        </p:nvSpPr>
        <p:spPr>
          <a:xfrm>
            <a:off x="257705" y="5891409"/>
            <a:ext cx="7044600" cy="1647600"/>
          </a:xfrm>
          <a:prstGeom prst="rect">
            <a:avLst/>
          </a:prstGeom>
          <a:noFill/>
          <a:ln>
            <a:noFill/>
          </a:ln>
        </p:spPr>
        <p:txBody>
          <a:bodyPr anchorCtr="0" anchor="t" bIns="118675" lIns="118675" spcFirstLastPara="1" rIns="118675" wrap="square" tIns="11867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2" name="Google Shape;12;p8"/>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9"/>
          <p:cNvSpPr txBox="1"/>
          <p:nvPr>
            <p:ph type="title"/>
          </p:nvPr>
        </p:nvSpPr>
        <p:spPr>
          <a:xfrm>
            <a:off x="257705" y="925091"/>
            <a:ext cx="7044600" cy="1190400"/>
          </a:xfrm>
          <a:prstGeom prst="rect">
            <a:avLst/>
          </a:prstGeom>
          <a:noFill/>
          <a:ln>
            <a:noFill/>
          </a:ln>
        </p:spPr>
        <p:txBody>
          <a:bodyPr anchorCtr="0" anchor="t" bIns="118675" lIns="118675" spcFirstLastPara="1" rIns="118675" wrap="square" tIns="11867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15" name="Google Shape;15;p9"/>
          <p:cNvSpPr txBox="1"/>
          <p:nvPr>
            <p:ph idx="1" type="body"/>
          </p:nvPr>
        </p:nvSpPr>
        <p:spPr>
          <a:xfrm>
            <a:off x="257705" y="2395696"/>
            <a:ext cx="7044600" cy="7101600"/>
          </a:xfrm>
          <a:prstGeom prst="rect">
            <a:avLst/>
          </a:prstGeom>
          <a:noFill/>
          <a:ln>
            <a:noFill/>
          </a:ln>
        </p:spPr>
        <p:txBody>
          <a:bodyPr anchorCtr="0" anchor="t" bIns="118675" lIns="118675" spcFirstLastPara="1" rIns="118675" wrap="square" tIns="118675">
            <a:no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2100"/>
              </a:spcBef>
              <a:spcAft>
                <a:spcPts val="0"/>
              </a:spcAft>
              <a:buSzPts val="1800"/>
              <a:buChar char="○"/>
              <a:defRPr/>
            </a:lvl2pPr>
            <a:lvl3pPr indent="-342900" lvl="2" marL="1371600" algn="l">
              <a:lnSpc>
                <a:spcPct val="115000"/>
              </a:lnSpc>
              <a:spcBef>
                <a:spcPts val="2100"/>
              </a:spcBef>
              <a:spcAft>
                <a:spcPts val="0"/>
              </a:spcAft>
              <a:buSzPts val="1800"/>
              <a:buChar char="■"/>
              <a:defRPr/>
            </a:lvl3pPr>
            <a:lvl4pPr indent="-342900" lvl="3" marL="1828800" algn="l">
              <a:lnSpc>
                <a:spcPct val="115000"/>
              </a:lnSpc>
              <a:spcBef>
                <a:spcPts val="2100"/>
              </a:spcBef>
              <a:spcAft>
                <a:spcPts val="0"/>
              </a:spcAft>
              <a:buSzPts val="1800"/>
              <a:buChar char="●"/>
              <a:defRPr/>
            </a:lvl4pPr>
            <a:lvl5pPr indent="-342900" lvl="4" marL="2286000" algn="l">
              <a:lnSpc>
                <a:spcPct val="115000"/>
              </a:lnSpc>
              <a:spcBef>
                <a:spcPts val="2100"/>
              </a:spcBef>
              <a:spcAft>
                <a:spcPts val="0"/>
              </a:spcAft>
              <a:buSzPts val="1800"/>
              <a:buChar char="○"/>
              <a:defRPr/>
            </a:lvl5pPr>
            <a:lvl6pPr indent="-342900" lvl="5" marL="2743200" algn="l">
              <a:lnSpc>
                <a:spcPct val="115000"/>
              </a:lnSpc>
              <a:spcBef>
                <a:spcPts val="2100"/>
              </a:spcBef>
              <a:spcAft>
                <a:spcPts val="0"/>
              </a:spcAft>
              <a:buSzPts val="1800"/>
              <a:buChar char="■"/>
              <a:defRPr/>
            </a:lvl6pPr>
            <a:lvl7pPr indent="-342900" lvl="6" marL="3200400" algn="l">
              <a:lnSpc>
                <a:spcPct val="115000"/>
              </a:lnSpc>
              <a:spcBef>
                <a:spcPts val="2100"/>
              </a:spcBef>
              <a:spcAft>
                <a:spcPts val="0"/>
              </a:spcAft>
              <a:buSzPts val="1800"/>
              <a:buChar char="●"/>
              <a:defRPr/>
            </a:lvl7pPr>
            <a:lvl8pPr indent="-342900" lvl="7" marL="3657600" algn="l">
              <a:lnSpc>
                <a:spcPct val="115000"/>
              </a:lnSpc>
              <a:spcBef>
                <a:spcPts val="2100"/>
              </a:spcBef>
              <a:spcAft>
                <a:spcPts val="0"/>
              </a:spcAft>
              <a:buSzPts val="1800"/>
              <a:buChar char="○"/>
              <a:defRPr/>
            </a:lvl8pPr>
            <a:lvl9pPr indent="-342900" lvl="8" marL="4114800" algn="l">
              <a:lnSpc>
                <a:spcPct val="115000"/>
              </a:lnSpc>
              <a:spcBef>
                <a:spcPts val="2100"/>
              </a:spcBef>
              <a:spcAft>
                <a:spcPts val="2100"/>
              </a:spcAft>
              <a:buSzPts val="1800"/>
              <a:buChar char="■"/>
              <a:defRPr/>
            </a:lvl9pPr>
          </a:lstStyle>
          <a:p/>
        </p:txBody>
      </p:sp>
      <p:sp>
        <p:nvSpPr>
          <p:cNvPr id="16" name="Google Shape;16;p9"/>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0"/>
          <p:cNvSpPr txBox="1"/>
          <p:nvPr>
            <p:ph type="title"/>
          </p:nvPr>
        </p:nvSpPr>
        <p:spPr>
          <a:xfrm>
            <a:off x="257705" y="4471058"/>
            <a:ext cx="7044600" cy="1749900"/>
          </a:xfrm>
          <a:prstGeom prst="rect">
            <a:avLst/>
          </a:prstGeom>
          <a:noFill/>
          <a:ln>
            <a:noFill/>
          </a:ln>
        </p:spPr>
        <p:txBody>
          <a:bodyPr anchorCtr="0" anchor="ctr" bIns="118675" lIns="118675" spcFirstLastPara="1" rIns="118675" wrap="square" tIns="118675">
            <a:noAutofit/>
          </a:bodyPr>
          <a:lstStyle>
            <a:lvl1pPr lvl="0" algn="ctr">
              <a:lnSpc>
                <a:spcPct val="100000"/>
              </a:lnSpc>
              <a:spcBef>
                <a:spcPts val="0"/>
              </a:spcBef>
              <a:spcAft>
                <a:spcPts val="0"/>
              </a:spcAft>
              <a:buSzPts val="4700"/>
              <a:buNone/>
              <a:defRPr sz="4700"/>
            </a:lvl1pPr>
            <a:lvl2pPr lvl="1" algn="ctr">
              <a:lnSpc>
                <a:spcPct val="100000"/>
              </a:lnSpc>
              <a:spcBef>
                <a:spcPts val="0"/>
              </a:spcBef>
              <a:spcAft>
                <a:spcPts val="0"/>
              </a:spcAft>
              <a:buSzPts val="4700"/>
              <a:buNone/>
              <a:defRPr sz="4700"/>
            </a:lvl2pPr>
            <a:lvl3pPr lvl="2" algn="ctr">
              <a:lnSpc>
                <a:spcPct val="100000"/>
              </a:lnSpc>
              <a:spcBef>
                <a:spcPts val="0"/>
              </a:spcBef>
              <a:spcAft>
                <a:spcPts val="0"/>
              </a:spcAft>
              <a:buSzPts val="4700"/>
              <a:buNone/>
              <a:defRPr sz="4700"/>
            </a:lvl3pPr>
            <a:lvl4pPr lvl="3" algn="ctr">
              <a:lnSpc>
                <a:spcPct val="100000"/>
              </a:lnSpc>
              <a:spcBef>
                <a:spcPts val="0"/>
              </a:spcBef>
              <a:spcAft>
                <a:spcPts val="0"/>
              </a:spcAft>
              <a:buSzPts val="4700"/>
              <a:buNone/>
              <a:defRPr sz="4700"/>
            </a:lvl4pPr>
            <a:lvl5pPr lvl="4" algn="ctr">
              <a:lnSpc>
                <a:spcPct val="100000"/>
              </a:lnSpc>
              <a:spcBef>
                <a:spcPts val="0"/>
              </a:spcBef>
              <a:spcAft>
                <a:spcPts val="0"/>
              </a:spcAft>
              <a:buSzPts val="4700"/>
              <a:buNone/>
              <a:defRPr sz="4700"/>
            </a:lvl5pPr>
            <a:lvl6pPr lvl="5" algn="ctr">
              <a:lnSpc>
                <a:spcPct val="100000"/>
              </a:lnSpc>
              <a:spcBef>
                <a:spcPts val="0"/>
              </a:spcBef>
              <a:spcAft>
                <a:spcPts val="0"/>
              </a:spcAft>
              <a:buSzPts val="4700"/>
              <a:buNone/>
              <a:defRPr sz="4700"/>
            </a:lvl6pPr>
            <a:lvl7pPr lvl="6" algn="ctr">
              <a:lnSpc>
                <a:spcPct val="100000"/>
              </a:lnSpc>
              <a:spcBef>
                <a:spcPts val="0"/>
              </a:spcBef>
              <a:spcAft>
                <a:spcPts val="0"/>
              </a:spcAft>
              <a:buSzPts val="4700"/>
              <a:buNone/>
              <a:defRPr sz="4700"/>
            </a:lvl7pPr>
            <a:lvl8pPr lvl="7" algn="ctr">
              <a:lnSpc>
                <a:spcPct val="100000"/>
              </a:lnSpc>
              <a:spcBef>
                <a:spcPts val="0"/>
              </a:spcBef>
              <a:spcAft>
                <a:spcPts val="0"/>
              </a:spcAft>
              <a:buSzPts val="4700"/>
              <a:buNone/>
              <a:defRPr sz="4700"/>
            </a:lvl8pPr>
            <a:lvl9pPr lvl="8" algn="ctr">
              <a:lnSpc>
                <a:spcPct val="100000"/>
              </a:lnSpc>
              <a:spcBef>
                <a:spcPts val="0"/>
              </a:spcBef>
              <a:spcAft>
                <a:spcPts val="0"/>
              </a:spcAft>
              <a:buSzPts val="4700"/>
              <a:buNone/>
              <a:defRPr sz="4700"/>
            </a:lvl9pPr>
          </a:lstStyle>
          <a:p/>
        </p:txBody>
      </p:sp>
      <p:sp>
        <p:nvSpPr>
          <p:cNvPr id="19" name="Google Shape;19;p10"/>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1"/>
          <p:cNvSpPr txBox="1"/>
          <p:nvPr>
            <p:ph type="title"/>
          </p:nvPr>
        </p:nvSpPr>
        <p:spPr>
          <a:xfrm>
            <a:off x="257705" y="925091"/>
            <a:ext cx="7044600" cy="1190400"/>
          </a:xfrm>
          <a:prstGeom prst="rect">
            <a:avLst/>
          </a:prstGeom>
          <a:noFill/>
          <a:ln>
            <a:noFill/>
          </a:ln>
        </p:spPr>
        <p:txBody>
          <a:bodyPr anchorCtr="0" anchor="t" bIns="118675" lIns="118675" spcFirstLastPara="1" rIns="118675" wrap="square" tIns="11867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2" name="Google Shape;22;p11"/>
          <p:cNvSpPr txBox="1"/>
          <p:nvPr>
            <p:ph idx="1" type="body"/>
          </p:nvPr>
        </p:nvSpPr>
        <p:spPr>
          <a:xfrm>
            <a:off x="257705" y="2395696"/>
            <a:ext cx="3306900" cy="7101600"/>
          </a:xfrm>
          <a:prstGeom prst="rect">
            <a:avLst/>
          </a:prstGeom>
          <a:noFill/>
          <a:ln>
            <a:noFill/>
          </a:ln>
        </p:spPr>
        <p:txBody>
          <a:bodyPr anchorCtr="0" anchor="t" bIns="118675" lIns="118675" spcFirstLastPara="1" rIns="118675" wrap="square" tIns="118675">
            <a:noAutofit/>
          </a:bodyPr>
          <a:lstStyle>
            <a:lvl1pPr indent="-342900" lvl="0" marL="457200" algn="l">
              <a:lnSpc>
                <a:spcPct val="115000"/>
              </a:lnSpc>
              <a:spcBef>
                <a:spcPts val="0"/>
              </a:spcBef>
              <a:spcAft>
                <a:spcPts val="0"/>
              </a:spcAft>
              <a:buSzPts val="1800"/>
              <a:buChar char="●"/>
              <a:defRPr sz="1800"/>
            </a:lvl1pPr>
            <a:lvl2pPr indent="-330200" lvl="1" marL="914400" algn="l">
              <a:lnSpc>
                <a:spcPct val="115000"/>
              </a:lnSpc>
              <a:spcBef>
                <a:spcPts val="2100"/>
              </a:spcBef>
              <a:spcAft>
                <a:spcPts val="0"/>
              </a:spcAft>
              <a:buSzPts val="1600"/>
              <a:buChar char="○"/>
              <a:defRPr sz="1600"/>
            </a:lvl2pPr>
            <a:lvl3pPr indent="-330200" lvl="2" marL="1371600" algn="l">
              <a:lnSpc>
                <a:spcPct val="115000"/>
              </a:lnSpc>
              <a:spcBef>
                <a:spcPts val="2100"/>
              </a:spcBef>
              <a:spcAft>
                <a:spcPts val="0"/>
              </a:spcAft>
              <a:buSzPts val="1600"/>
              <a:buChar char="■"/>
              <a:defRPr sz="1600"/>
            </a:lvl3pPr>
            <a:lvl4pPr indent="-330200" lvl="3" marL="1828800" algn="l">
              <a:lnSpc>
                <a:spcPct val="115000"/>
              </a:lnSpc>
              <a:spcBef>
                <a:spcPts val="2100"/>
              </a:spcBef>
              <a:spcAft>
                <a:spcPts val="0"/>
              </a:spcAft>
              <a:buSzPts val="1600"/>
              <a:buChar char="●"/>
              <a:defRPr sz="1600"/>
            </a:lvl4pPr>
            <a:lvl5pPr indent="-330200" lvl="4" marL="2286000" algn="l">
              <a:lnSpc>
                <a:spcPct val="115000"/>
              </a:lnSpc>
              <a:spcBef>
                <a:spcPts val="2100"/>
              </a:spcBef>
              <a:spcAft>
                <a:spcPts val="0"/>
              </a:spcAft>
              <a:buSzPts val="1600"/>
              <a:buChar char="○"/>
              <a:defRPr sz="1600"/>
            </a:lvl5pPr>
            <a:lvl6pPr indent="-330200" lvl="5" marL="2743200" algn="l">
              <a:lnSpc>
                <a:spcPct val="115000"/>
              </a:lnSpc>
              <a:spcBef>
                <a:spcPts val="2100"/>
              </a:spcBef>
              <a:spcAft>
                <a:spcPts val="0"/>
              </a:spcAft>
              <a:buSzPts val="1600"/>
              <a:buChar char="■"/>
              <a:defRPr sz="1600"/>
            </a:lvl6pPr>
            <a:lvl7pPr indent="-330200" lvl="6" marL="3200400" algn="l">
              <a:lnSpc>
                <a:spcPct val="115000"/>
              </a:lnSpc>
              <a:spcBef>
                <a:spcPts val="2100"/>
              </a:spcBef>
              <a:spcAft>
                <a:spcPts val="0"/>
              </a:spcAft>
              <a:buSzPts val="1600"/>
              <a:buChar char="●"/>
              <a:defRPr sz="1600"/>
            </a:lvl7pPr>
            <a:lvl8pPr indent="-330200" lvl="7" marL="3657600" algn="l">
              <a:lnSpc>
                <a:spcPct val="115000"/>
              </a:lnSpc>
              <a:spcBef>
                <a:spcPts val="2100"/>
              </a:spcBef>
              <a:spcAft>
                <a:spcPts val="0"/>
              </a:spcAft>
              <a:buSzPts val="1600"/>
              <a:buChar char="○"/>
              <a:defRPr sz="1600"/>
            </a:lvl8pPr>
            <a:lvl9pPr indent="-330200" lvl="8" marL="4114800" algn="l">
              <a:lnSpc>
                <a:spcPct val="115000"/>
              </a:lnSpc>
              <a:spcBef>
                <a:spcPts val="2100"/>
              </a:spcBef>
              <a:spcAft>
                <a:spcPts val="2100"/>
              </a:spcAft>
              <a:buSzPts val="1600"/>
              <a:buChar char="■"/>
              <a:defRPr sz="1600"/>
            </a:lvl9pPr>
          </a:lstStyle>
          <a:p/>
        </p:txBody>
      </p:sp>
      <p:sp>
        <p:nvSpPr>
          <p:cNvPr id="23" name="Google Shape;23;p11"/>
          <p:cNvSpPr txBox="1"/>
          <p:nvPr>
            <p:ph idx="2" type="body"/>
          </p:nvPr>
        </p:nvSpPr>
        <p:spPr>
          <a:xfrm>
            <a:off x="3995291" y="2395696"/>
            <a:ext cx="3306900" cy="7101600"/>
          </a:xfrm>
          <a:prstGeom prst="rect">
            <a:avLst/>
          </a:prstGeom>
          <a:noFill/>
          <a:ln>
            <a:noFill/>
          </a:ln>
        </p:spPr>
        <p:txBody>
          <a:bodyPr anchorCtr="0" anchor="t" bIns="118675" lIns="118675" spcFirstLastPara="1" rIns="118675" wrap="square" tIns="118675">
            <a:noAutofit/>
          </a:bodyPr>
          <a:lstStyle>
            <a:lvl1pPr indent="-342900" lvl="0" marL="457200" algn="l">
              <a:lnSpc>
                <a:spcPct val="115000"/>
              </a:lnSpc>
              <a:spcBef>
                <a:spcPts val="0"/>
              </a:spcBef>
              <a:spcAft>
                <a:spcPts val="0"/>
              </a:spcAft>
              <a:buSzPts val="1800"/>
              <a:buChar char="●"/>
              <a:defRPr sz="1800"/>
            </a:lvl1pPr>
            <a:lvl2pPr indent="-330200" lvl="1" marL="914400" algn="l">
              <a:lnSpc>
                <a:spcPct val="115000"/>
              </a:lnSpc>
              <a:spcBef>
                <a:spcPts val="2100"/>
              </a:spcBef>
              <a:spcAft>
                <a:spcPts val="0"/>
              </a:spcAft>
              <a:buSzPts val="1600"/>
              <a:buChar char="○"/>
              <a:defRPr sz="1600"/>
            </a:lvl2pPr>
            <a:lvl3pPr indent="-330200" lvl="2" marL="1371600" algn="l">
              <a:lnSpc>
                <a:spcPct val="115000"/>
              </a:lnSpc>
              <a:spcBef>
                <a:spcPts val="2100"/>
              </a:spcBef>
              <a:spcAft>
                <a:spcPts val="0"/>
              </a:spcAft>
              <a:buSzPts val="1600"/>
              <a:buChar char="■"/>
              <a:defRPr sz="1600"/>
            </a:lvl3pPr>
            <a:lvl4pPr indent="-330200" lvl="3" marL="1828800" algn="l">
              <a:lnSpc>
                <a:spcPct val="115000"/>
              </a:lnSpc>
              <a:spcBef>
                <a:spcPts val="2100"/>
              </a:spcBef>
              <a:spcAft>
                <a:spcPts val="0"/>
              </a:spcAft>
              <a:buSzPts val="1600"/>
              <a:buChar char="●"/>
              <a:defRPr sz="1600"/>
            </a:lvl4pPr>
            <a:lvl5pPr indent="-330200" lvl="4" marL="2286000" algn="l">
              <a:lnSpc>
                <a:spcPct val="115000"/>
              </a:lnSpc>
              <a:spcBef>
                <a:spcPts val="2100"/>
              </a:spcBef>
              <a:spcAft>
                <a:spcPts val="0"/>
              </a:spcAft>
              <a:buSzPts val="1600"/>
              <a:buChar char="○"/>
              <a:defRPr sz="1600"/>
            </a:lvl5pPr>
            <a:lvl6pPr indent="-330200" lvl="5" marL="2743200" algn="l">
              <a:lnSpc>
                <a:spcPct val="115000"/>
              </a:lnSpc>
              <a:spcBef>
                <a:spcPts val="2100"/>
              </a:spcBef>
              <a:spcAft>
                <a:spcPts val="0"/>
              </a:spcAft>
              <a:buSzPts val="1600"/>
              <a:buChar char="■"/>
              <a:defRPr sz="1600"/>
            </a:lvl6pPr>
            <a:lvl7pPr indent="-330200" lvl="6" marL="3200400" algn="l">
              <a:lnSpc>
                <a:spcPct val="115000"/>
              </a:lnSpc>
              <a:spcBef>
                <a:spcPts val="2100"/>
              </a:spcBef>
              <a:spcAft>
                <a:spcPts val="0"/>
              </a:spcAft>
              <a:buSzPts val="1600"/>
              <a:buChar char="●"/>
              <a:defRPr sz="1600"/>
            </a:lvl7pPr>
            <a:lvl8pPr indent="-330200" lvl="7" marL="3657600" algn="l">
              <a:lnSpc>
                <a:spcPct val="115000"/>
              </a:lnSpc>
              <a:spcBef>
                <a:spcPts val="2100"/>
              </a:spcBef>
              <a:spcAft>
                <a:spcPts val="0"/>
              </a:spcAft>
              <a:buSzPts val="1600"/>
              <a:buChar char="○"/>
              <a:defRPr sz="1600"/>
            </a:lvl8pPr>
            <a:lvl9pPr indent="-330200" lvl="8" marL="4114800" algn="l">
              <a:lnSpc>
                <a:spcPct val="115000"/>
              </a:lnSpc>
              <a:spcBef>
                <a:spcPts val="2100"/>
              </a:spcBef>
              <a:spcAft>
                <a:spcPts val="2100"/>
              </a:spcAft>
              <a:buSzPts val="1600"/>
              <a:buChar char="■"/>
              <a:defRPr sz="1600"/>
            </a:lvl9pPr>
          </a:lstStyle>
          <a:p/>
        </p:txBody>
      </p:sp>
      <p:sp>
        <p:nvSpPr>
          <p:cNvPr id="24" name="Google Shape;24;p11"/>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2"/>
          <p:cNvSpPr txBox="1"/>
          <p:nvPr>
            <p:ph type="title"/>
          </p:nvPr>
        </p:nvSpPr>
        <p:spPr>
          <a:xfrm>
            <a:off x="257705" y="925091"/>
            <a:ext cx="7044600" cy="1190400"/>
          </a:xfrm>
          <a:prstGeom prst="rect">
            <a:avLst/>
          </a:prstGeom>
          <a:noFill/>
          <a:ln>
            <a:noFill/>
          </a:ln>
        </p:spPr>
        <p:txBody>
          <a:bodyPr anchorCtr="0" anchor="t" bIns="118675" lIns="118675" spcFirstLastPara="1" rIns="118675" wrap="square" tIns="11867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7" name="Google Shape;27;p12"/>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3"/>
          <p:cNvSpPr txBox="1"/>
          <p:nvPr>
            <p:ph type="title"/>
          </p:nvPr>
        </p:nvSpPr>
        <p:spPr>
          <a:xfrm>
            <a:off x="257705" y="1154948"/>
            <a:ext cx="2321400" cy="1571100"/>
          </a:xfrm>
          <a:prstGeom prst="rect">
            <a:avLst/>
          </a:prstGeom>
          <a:noFill/>
          <a:ln>
            <a:noFill/>
          </a:ln>
        </p:spPr>
        <p:txBody>
          <a:bodyPr anchorCtr="0" anchor="b" bIns="118675" lIns="118675" spcFirstLastPara="1" rIns="118675" wrap="square" tIns="118675">
            <a:noAutofit/>
          </a:bodyPr>
          <a:lstStyle>
            <a:lvl1pPr lvl="0" algn="l">
              <a:lnSpc>
                <a:spcPct val="100000"/>
              </a:lnSpc>
              <a:spcBef>
                <a:spcPts val="0"/>
              </a:spcBef>
              <a:spcAft>
                <a:spcPts val="0"/>
              </a:spcAft>
              <a:buSzPts val="3100"/>
              <a:buNone/>
              <a:defRPr sz="3100"/>
            </a:lvl1pPr>
            <a:lvl2pPr lvl="1" algn="l">
              <a:lnSpc>
                <a:spcPct val="100000"/>
              </a:lnSpc>
              <a:spcBef>
                <a:spcPts val="0"/>
              </a:spcBef>
              <a:spcAft>
                <a:spcPts val="0"/>
              </a:spcAft>
              <a:buSzPts val="3100"/>
              <a:buNone/>
              <a:defRPr sz="3100"/>
            </a:lvl2pPr>
            <a:lvl3pPr lvl="2" algn="l">
              <a:lnSpc>
                <a:spcPct val="100000"/>
              </a:lnSpc>
              <a:spcBef>
                <a:spcPts val="0"/>
              </a:spcBef>
              <a:spcAft>
                <a:spcPts val="0"/>
              </a:spcAft>
              <a:buSzPts val="3100"/>
              <a:buNone/>
              <a:defRPr sz="3100"/>
            </a:lvl3pPr>
            <a:lvl4pPr lvl="3" algn="l">
              <a:lnSpc>
                <a:spcPct val="100000"/>
              </a:lnSpc>
              <a:spcBef>
                <a:spcPts val="0"/>
              </a:spcBef>
              <a:spcAft>
                <a:spcPts val="0"/>
              </a:spcAft>
              <a:buSzPts val="3100"/>
              <a:buNone/>
              <a:defRPr sz="3100"/>
            </a:lvl4pPr>
            <a:lvl5pPr lvl="4" algn="l">
              <a:lnSpc>
                <a:spcPct val="100000"/>
              </a:lnSpc>
              <a:spcBef>
                <a:spcPts val="0"/>
              </a:spcBef>
              <a:spcAft>
                <a:spcPts val="0"/>
              </a:spcAft>
              <a:buSzPts val="3100"/>
              <a:buNone/>
              <a:defRPr sz="3100"/>
            </a:lvl5pPr>
            <a:lvl6pPr lvl="5" algn="l">
              <a:lnSpc>
                <a:spcPct val="100000"/>
              </a:lnSpc>
              <a:spcBef>
                <a:spcPts val="0"/>
              </a:spcBef>
              <a:spcAft>
                <a:spcPts val="0"/>
              </a:spcAft>
              <a:buSzPts val="3100"/>
              <a:buNone/>
              <a:defRPr sz="3100"/>
            </a:lvl6pPr>
            <a:lvl7pPr lvl="6" algn="l">
              <a:lnSpc>
                <a:spcPct val="100000"/>
              </a:lnSpc>
              <a:spcBef>
                <a:spcPts val="0"/>
              </a:spcBef>
              <a:spcAft>
                <a:spcPts val="0"/>
              </a:spcAft>
              <a:buSzPts val="3100"/>
              <a:buNone/>
              <a:defRPr sz="3100"/>
            </a:lvl7pPr>
            <a:lvl8pPr lvl="7" algn="l">
              <a:lnSpc>
                <a:spcPct val="100000"/>
              </a:lnSpc>
              <a:spcBef>
                <a:spcPts val="0"/>
              </a:spcBef>
              <a:spcAft>
                <a:spcPts val="0"/>
              </a:spcAft>
              <a:buSzPts val="3100"/>
              <a:buNone/>
              <a:defRPr sz="3100"/>
            </a:lvl8pPr>
            <a:lvl9pPr lvl="8" algn="l">
              <a:lnSpc>
                <a:spcPct val="100000"/>
              </a:lnSpc>
              <a:spcBef>
                <a:spcPts val="0"/>
              </a:spcBef>
              <a:spcAft>
                <a:spcPts val="0"/>
              </a:spcAft>
              <a:buSzPts val="3100"/>
              <a:buNone/>
              <a:defRPr sz="3100"/>
            </a:lvl9pPr>
          </a:lstStyle>
          <a:p/>
        </p:txBody>
      </p:sp>
      <p:sp>
        <p:nvSpPr>
          <p:cNvPr id="30" name="Google Shape;30;p13"/>
          <p:cNvSpPr txBox="1"/>
          <p:nvPr>
            <p:ph idx="1" type="body"/>
          </p:nvPr>
        </p:nvSpPr>
        <p:spPr>
          <a:xfrm>
            <a:off x="257705" y="2888617"/>
            <a:ext cx="2321400" cy="6609300"/>
          </a:xfrm>
          <a:prstGeom prst="rect">
            <a:avLst/>
          </a:prstGeom>
          <a:noFill/>
          <a:ln>
            <a:noFill/>
          </a:ln>
        </p:spPr>
        <p:txBody>
          <a:bodyPr anchorCtr="0" anchor="t" bIns="118675" lIns="118675" spcFirstLastPara="1" rIns="118675" wrap="square" tIns="118675">
            <a:no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2100"/>
              </a:spcBef>
              <a:spcAft>
                <a:spcPts val="0"/>
              </a:spcAft>
              <a:buSzPts val="1600"/>
              <a:buChar char="○"/>
              <a:defRPr sz="1600"/>
            </a:lvl2pPr>
            <a:lvl3pPr indent="-330200" lvl="2" marL="1371600" algn="l">
              <a:lnSpc>
                <a:spcPct val="115000"/>
              </a:lnSpc>
              <a:spcBef>
                <a:spcPts val="2100"/>
              </a:spcBef>
              <a:spcAft>
                <a:spcPts val="0"/>
              </a:spcAft>
              <a:buSzPts val="1600"/>
              <a:buChar char="■"/>
              <a:defRPr sz="1600"/>
            </a:lvl3pPr>
            <a:lvl4pPr indent="-330200" lvl="3" marL="1828800" algn="l">
              <a:lnSpc>
                <a:spcPct val="115000"/>
              </a:lnSpc>
              <a:spcBef>
                <a:spcPts val="2100"/>
              </a:spcBef>
              <a:spcAft>
                <a:spcPts val="0"/>
              </a:spcAft>
              <a:buSzPts val="1600"/>
              <a:buChar char="●"/>
              <a:defRPr sz="1600"/>
            </a:lvl4pPr>
            <a:lvl5pPr indent="-330200" lvl="4" marL="2286000" algn="l">
              <a:lnSpc>
                <a:spcPct val="115000"/>
              </a:lnSpc>
              <a:spcBef>
                <a:spcPts val="2100"/>
              </a:spcBef>
              <a:spcAft>
                <a:spcPts val="0"/>
              </a:spcAft>
              <a:buSzPts val="1600"/>
              <a:buChar char="○"/>
              <a:defRPr sz="1600"/>
            </a:lvl5pPr>
            <a:lvl6pPr indent="-330200" lvl="5" marL="2743200" algn="l">
              <a:lnSpc>
                <a:spcPct val="115000"/>
              </a:lnSpc>
              <a:spcBef>
                <a:spcPts val="2100"/>
              </a:spcBef>
              <a:spcAft>
                <a:spcPts val="0"/>
              </a:spcAft>
              <a:buSzPts val="1600"/>
              <a:buChar char="■"/>
              <a:defRPr sz="1600"/>
            </a:lvl6pPr>
            <a:lvl7pPr indent="-330200" lvl="6" marL="3200400" algn="l">
              <a:lnSpc>
                <a:spcPct val="115000"/>
              </a:lnSpc>
              <a:spcBef>
                <a:spcPts val="2100"/>
              </a:spcBef>
              <a:spcAft>
                <a:spcPts val="0"/>
              </a:spcAft>
              <a:buSzPts val="1600"/>
              <a:buChar char="●"/>
              <a:defRPr sz="1600"/>
            </a:lvl7pPr>
            <a:lvl8pPr indent="-330200" lvl="7" marL="3657600" algn="l">
              <a:lnSpc>
                <a:spcPct val="115000"/>
              </a:lnSpc>
              <a:spcBef>
                <a:spcPts val="2100"/>
              </a:spcBef>
              <a:spcAft>
                <a:spcPts val="0"/>
              </a:spcAft>
              <a:buSzPts val="1600"/>
              <a:buChar char="○"/>
              <a:defRPr sz="1600"/>
            </a:lvl8pPr>
            <a:lvl9pPr indent="-330200" lvl="8" marL="4114800" algn="l">
              <a:lnSpc>
                <a:spcPct val="115000"/>
              </a:lnSpc>
              <a:spcBef>
                <a:spcPts val="2100"/>
              </a:spcBef>
              <a:spcAft>
                <a:spcPts val="2100"/>
              </a:spcAft>
              <a:buSzPts val="1600"/>
              <a:buChar char="■"/>
              <a:defRPr sz="1600"/>
            </a:lvl9pPr>
          </a:lstStyle>
          <a:p/>
        </p:txBody>
      </p:sp>
      <p:sp>
        <p:nvSpPr>
          <p:cNvPr id="31" name="Google Shape;31;p13"/>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4"/>
          <p:cNvSpPr txBox="1"/>
          <p:nvPr>
            <p:ph type="title"/>
          </p:nvPr>
        </p:nvSpPr>
        <p:spPr>
          <a:xfrm>
            <a:off x="405325" y="935745"/>
            <a:ext cx="5264700" cy="8503800"/>
          </a:xfrm>
          <a:prstGeom prst="rect">
            <a:avLst/>
          </a:prstGeom>
          <a:noFill/>
          <a:ln>
            <a:noFill/>
          </a:ln>
        </p:spPr>
        <p:txBody>
          <a:bodyPr anchorCtr="0" anchor="ctr" bIns="118675" lIns="118675" spcFirstLastPara="1" rIns="118675" wrap="square" tIns="118675">
            <a:noAutofit/>
          </a:bodyPr>
          <a:lstStyle>
            <a:lvl1pPr lvl="0" algn="l">
              <a:lnSpc>
                <a:spcPct val="100000"/>
              </a:lnSpc>
              <a:spcBef>
                <a:spcPts val="0"/>
              </a:spcBef>
              <a:spcAft>
                <a:spcPts val="0"/>
              </a:spcAft>
              <a:buSzPts val="6200"/>
              <a:buNone/>
              <a:defRPr sz="6200"/>
            </a:lvl1pPr>
            <a:lvl2pPr lvl="1" algn="l">
              <a:lnSpc>
                <a:spcPct val="100000"/>
              </a:lnSpc>
              <a:spcBef>
                <a:spcPts val="0"/>
              </a:spcBef>
              <a:spcAft>
                <a:spcPts val="0"/>
              </a:spcAft>
              <a:buSzPts val="6200"/>
              <a:buNone/>
              <a:defRPr sz="6200"/>
            </a:lvl2pPr>
            <a:lvl3pPr lvl="2" algn="l">
              <a:lnSpc>
                <a:spcPct val="100000"/>
              </a:lnSpc>
              <a:spcBef>
                <a:spcPts val="0"/>
              </a:spcBef>
              <a:spcAft>
                <a:spcPts val="0"/>
              </a:spcAft>
              <a:buSzPts val="6200"/>
              <a:buNone/>
              <a:defRPr sz="6200"/>
            </a:lvl3pPr>
            <a:lvl4pPr lvl="3" algn="l">
              <a:lnSpc>
                <a:spcPct val="100000"/>
              </a:lnSpc>
              <a:spcBef>
                <a:spcPts val="0"/>
              </a:spcBef>
              <a:spcAft>
                <a:spcPts val="0"/>
              </a:spcAft>
              <a:buSzPts val="6200"/>
              <a:buNone/>
              <a:defRPr sz="6200"/>
            </a:lvl4pPr>
            <a:lvl5pPr lvl="4" algn="l">
              <a:lnSpc>
                <a:spcPct val="100000"/>
              </a:lnSpc>
              <a:spcBef>
                <a:spcPts val="0"/>
              </a:spcBef>
              <a:spcAft>
                <a:spcPts val="0"/>
              </a:spcAft>
              <a:buSzPts val="6200"/>
              <a:buNone/>
              <a:defRPr sz="6200"/>
            </a:lvl5pPr>
            <a:lvl6pPr lvl="5" algn="l">
              <a:lnSpc>
                <a:spcPct val="100000"/>
              </a:lnSpc>
              <a:spcBef>
                <a:spcPts val="0"/>
              </a:spcBef>
              <a:spcAft>
                <a:spcPts val="0"/>
              </a:spcAft>
              <a:buSzPts val="6200"/>
              <a:buNone/>
              <a:defRPr sz="6200"/>
            </a:lvl6pPr>
            <a:lvl7pPr lvl="6" algn="l">
              <a:lnSpc>
                <a:spcPct val="100000"/>
              </a:lnSpc>
              <a:spcBef>
                <a:spcPts val="0"/>
              </a:spcBef>
              <a:spcAft>
                <a:spcPts val="0"/>
              </a:spcAft>
              <a:buSzPts val="6200"/>
              <a:buNone/>
              <a:defRPr sz="6200"/>
            </a:lvl7pPr>
            <a:lvl8pPr lvl="7" algn="l">
              <a:lnSpc>
                <a:spcPct val="100000"/>
              </a:lnSpc>
              <a:spcBef>
                <a:spcPts val="0"/>
              </a:spcBef>
              <a:spcAft>
                <a:spcPts val="0"/>
              </a:spcAft>
              <a:buSzPts val="6200"/>
              <a:buNone/>
              <a:defRPr sz="6200"/>
            </a:lvl8pPr>
            <a:lvl9pPr lvl="8" algn="l">
              <a:lnSpc>
                <a:spcPct val="100000"/>
              </a:lnSpc>
              <a:spcBef>
                <a:spcPts val="0"/>
              </a:spcBef>
              <a:spcAft>
                <a:spcPts val="0"/>
              </a:spcAft>
              <a:buSzPts val="6200"/>
              <a:buNone/>
              <a:defRPr sz="6200"/>
            </a:lvl9pPr>
          </a:lstStyle>
          <a:p/>
        </p:txBody>
      </p:sp>
      <p:sp>
        <p:nvSpPr>
          <p:cNvPr id="34" name="Google Shape;34;p14"/>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5"/>
          <p:cNvSpPr/>
          <p:nvPr/>
        </p:nvSpPr>
        <p:spPr>
          <a:xfrm>
            <a:off x="3780000" y="-260"/>
            <a:ext cx="3780000" cy="10692000"/>
          </a:xfrm>
          <a:prstGeom prst="rect">
            <a:avLst/>
          </a:prstGeom>
          <a:solidFill>
            <a:schemeClr val="lt2"/>
          </a:solidFill>
          <a:ln>
            <a:noFill/>
          </a:ln>
        </p:spPr>
        <p:txBody>
          <a:bodyPr anchorCtr="0" anchor="ctr" bIns="118675" lIns="118675" spcFirstLastPara="1" rIns="118675" wrap="square" tIns="1186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5"/>
          <p:cNvSpPr txBox="1"/>
          <p:nvPr>
            <p:ph type="title"/>
          </p:nvPr>
        </p:nvSpPr>
        <p:spPr>
          <a:xfrm>
            <a:off x="219508" y="2563450"/>
            <a:ext cx="3344400" cy="3081300"/>
          </a:xfrm>
          <a:prstGeom prst="rect">
            <a:avLst/>
          </a:prstGeom>
          <a:noFill/>
          <a:ln>
            <a:noFill/>
          </a:ln>
        </p:spPr>
        <p:txBody>
          <a:bodyPr anchorCtr="0" anchor="b" bIns="118675" lIns="118675" spcFirstLastPara="1" rIns="118675" wrap="square" tIns="118675">
            <a:noAutofit/>
          </a:bodyPr>
          <a:lstStyle>
            <a:lvl1pPr lvl="0" algn="ctr">
              <a:lnSpc>
                <a:spcPct val="100000"/>
              </a:lnSpc>
              <a:spcBef>
                <a:spcPts val="0"/>
              </a:spcBef>
              <a:spcAft>
                <a:spcPts val="0"/>
              </a:spcAft>
              <a:buSzPts val="5500"/>
              <a:buNone/>
              <a:defRPr sz="5500"/>
            </a:lvl1pPr>
            <a:lvl2pPr lvl="1" algn="ctr">
              <a:lnSpc>
                <a:spcPct val="100000"/>
              </a:lnSpc>
              <a:spcBef>
                <a:spcPts val="0"/>
              </a:spcBef>
              <a:spcAft>
                <a:spcPts val="0"/>
              </a:spcAft>
              <a:buSzPts val="5500"/>
              <a:buNone/>
              <a:defRPr sz="5500"/>
            </a:lvl2pPr>
            <a:lvl3pPr lvl="2" algn="ctr">
              <a:lnSpc>
                <a:spcPct val="100000"/>
              </a:lnSpc>
              <a:spcBef>
                <a:spcPts val="0"/>
              </a:spcBef>
              <a:spcAft>
                <a:spcPts val="0"/>
              </a:spcAft>
              <a:buSzPts val="5500"/>
              <a:buNone/>
              <a:defRPr sz="5500"/>
            </a:lvl3pPr>
            <a:lvl4pPr lvl="3" algn="ctr">
              <a:lnSpc>
                <a:spcPct val="100000"/>
              </a:lnSpc>
              <a:spcBef>
                <a:spcPts val="0"/>
              </a:spcBef>
              <a:spcAft>
                <a:spcPts val="0"/>
              </a:spcAft>
              <a:buSzPts val="5500"/>
              <a:buNone/>
              <a:defRPr sz="5500"/>
            </a:lvl4pPr>
            <a:lvl5pPr lvl="4" algn="ctr">
              <a:lnSpc>
                <a:spcPct val="100000"/>
              </a:lnSpc>
              <a:spcBef>
                <a:spcPts val="0"/>
              </a:spcBef>
              <a:spcAft>
                <a:spcPts val="0"/>
              </a:spcAft>
              <a:buSzPts val="5500"/>
              <a:buNone/>
              <a:defRPr sz="5500"/>
            </a:lvl5pPr>
            <a:lvl6pPr lvl="5" algn="ctr">
              <a:lnSpc>
                <a:spcPct val="100000"/>
              </a:lnSpc>
              <a:spcBef>
                <a:spcPts val="0"/>
              </a:spcBef>
              <a:spcAft>
                <a:spcPts val="0"/>
              </a:spcAft>
              <a:buSzPts val="5500"/>
              <a:buNone/>
              <a:defRPr sz="5500"/>
            </a:lvl6pPr>
            <a:lvl7pPr lvl="6" algn="ctr">
              <a:lnSpc>
                <a:spcPct val="100000"/>
              </a:lnSpc>
              <a:spcBef>
                <a:spcPts val="0"/>
              </a:spcBef>
              <a:spcAft>
                <a:spcPts val="0"/>
              </a:spcAft>
              <a:buSzPts val="5500"/>
              <a:buNone/>
              <a:defRPr sz="5500"/>
            </a:lvl7pPr>
            <a:lvl8pPr lvl="7" algn="ctr">
              <a:lnSpc>
                <a:spcPct val="100000"/>
              </a:lnSpc>
              <a:spcBef>
                <a:spcPts val="0"/>
              </a:spcBef>
              <a:spcAft>
                <a:spcPts val="0"/>
              </a:spcAft>
              <a:buSzPts val="5500"/>
              <a:buNone/>
              <a:defRPr sz="5500"/>
            </a:lvl8pPr>
            <a:lvl9pPr lvl="8" algn="ctr">
              <a:lnSpc>
                <a:spcPct val="100000"/>
              </a:lnSpc>
              <a:spcBef>
                <a:spcPts val="0"/>
              </a:spcBef>
              <a:spcAft>
                <a:spcPts val="0"/>
              </a:spcAft>
              <a:buSzPts val="5500"/>
              <a:buNone/>
              <a:defRPr sz="5500"/>
            </a:lvl9pPr>
          </a:lstStyle>
          <a:p/>
        </p:txBody>
      </p:sp>
      <p:sp>
        <p:nvSpPr>
          <p:cNvPr id="38" name="Google Shape;38;p15"/>
          <p:cNvSpPr txBox="1"/>
          <p:nvPr>
            <p:ph idx="1" type="subTitle"/>
          </p:nvPr>
        </p:nvSpPr>
        <p:spPr>
          <a:xfrm>
            <a:off x="219508" y="5826865"/>
            <a:ext cx="3344400" cy="2567400"/>
          </a:xfrm>
          <a:prstGeom prst="rect">
            <a:avLst/>
          </a:prstGeom>
          <a:noFill/>
          <a:ln>
            <a:noFill/>
          </a:ln>
        </p:spPr>
        <p:txBody>
          <a:bodyPr anchorCtr="0" anchor="t" bIns="118675" lIns="118675" spcFirstLastPara="1" rIns="118675" wrap="square" tIns="118675">
            <a:noAutofit/>
          </a:bodyPr>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2700"/>
              <a:buNone/>
              <a:defRPr sz="2700"/>
            </a:lvl2pPr>
            <a:lvl3pPr lvl="2" algn="ctr">
              <a:lnSpc>
                <a:spcPct val="100000"/>
              </a:lnSpc>
              <a:spcBef>
                <a:spcPts val="0"/>
              </a:spcBef>
              <a:spcAft>
                <a:spcPts val="0"/>
              </a:spcAft>
              <a:buSzPts val="2700"/>
              <a:buNone/>
              <a:defRPr sz="2700"/>
            </a:lvl3pPr>
            <a:lvl4pPr lvl="3" algn="ctr">
              <a:lnSpc>
                <a:spcPct val="100000"/>
              </a:lnSpc>
              <a:spcBef>
                <a:spcPts val="0"/>
              </a:spcBef>
              <a:spcAft>
                <a:spcPts val="0"/>
              </a:spcAft>
              <a:buSzPts val="2700"/>
              <a:buNone/>
              <a:defRPr sz="2700"/>
            </a:lvl4pPr>
            <a:lvl5pPr lvl="4" algn="ctr">
              <a:lnSpc>
                <a:spcPct val="100000"/>
              </a:lnSpc>
              <a:spcBef>
                <a:spcPts val="0"/>
              </a:spcBef>
              <a:spcAft>
                <a:spcPts val="0"/>
              </a:spcAft>
              <a:buSzPts val="2700"/>
              <a:buNone/>
              <a:defRPr sz="2700"/>
            </a:lvl5pPr>
            <a:lvl6pPr lvl="5" algn="ctr">
              <a:lnSpc>
                <a:spcPct val="100000"/>
              </a:lnSpc>
              <a:spcBef>
                <a:spcPts val="0"/>
              </a:spcBef>
              <a:spcAft>
                <a:spcPts val="0"/>
              </a:spcAft>
              <a:buSzPts val="2700"/>
              <a:buNone/>
              <a:defRPr sz="2700"/>
            </a:lvl6pPr>
            <a:lvl7pPr lvl="6" algn="ctr">
              <a:lnSpc>
                <a:spcPct val="100000"/>
              </a:lnSpc>
              <a:spcBef>
                <a:spcPts val="0"/>
              </a:spcBef>
              <a:spcAft>
                <a:spcPts val="0"/>
              </a:spcAft>
              <a:buSzPts val="2700"/>
              <a:buNone/>
              <a:defRPr sz="2700"/>
            </a:lvl7pPr>
            <a:lvl8pPr lvl="7" algn="ctr">
              <a:lnSpc>
                <a:spcPct val="100000"/>
              </a:lnSpc>
              <a:spcBef>
                <a:spcPts val="0"/>
              </a:spcBef>
              <a:spcAft>
                <a:spcPts val="0"/>
              </a:spcAft>
              <a:buSzPts val="2700"/>
              <a:buNone/>
              <a:defRPr sz="2700"/>
            </a:lvl8pPr>
            <a:lvl9pPr lvl="8" algn="ctr">
              <a:lnSpc>
                <a:spcPct val="100000"/>
              </a:lnSpc>
              <a:spcBef>
                <a:spcPts val="0"/>
              </a:spcBef>
              <a:spcAft>
                <a:spcPts val="0"/>
              </a:spcAft>
              <a:buSzPts val="2700"/>
              <a:buNone/>
              <a:defRPr sz="2700"/>
            </a:lvl9pPr>
          </a:lstStyle>
          <a:p/>
        </p:txBody>
      </p:sp>
      <p:sp>
        <p:nvSpPr>
          <p:cNvPr id="39" name="Google Shape;39;p15"/>
          <p:cNvSpPr txBox="1"/>
          <p:nvPr>
            <p:ph idx="2" type="body"/>
          </p:nvPr>
        </p:nvSpPr>
        <p:spPr>
          <a:xfrm>
            <a:off x="4083839" y="1505164"/>
            <a:ext cx="3172200" cy="7681200"/>
          </a:xfrm>
          <a:prstGeom prst="rect">
            <a:avLst/>
          </a:prstGeom>
          <a:noFill/>
          <a:ln>
            <a:noFill/>
          </a:ln>
        </p:spPr>
        <p:txBody>
          <a:bodyPr anchorCtr="0" anchor="ctr" bIns="118675" lIns="118675" spcFirstLastPara="1" rIns="118675" wrap="square" tIns="118675">
            <a:no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2100"/>
              </a:spcBef>
              <a:spcAft>
                <a:spcPts val="0"/>
              </a:spcAft>
              <a:buSzPts val="1800"/>
              <a:buChar char="○"/>
              <a:defRPr/>
            </a:lvl2pPr>
            <a:lvl3pPr indent="-342900" lvl="2" marL="1371600" algn="l">
              <a:lnSpc>
                <a:spcPct val="115000"/>
              </a:lnSpc>
              <a:spcBef>
                <a:spcPts val="2100"/>
              </a:spcBef>
              <a:spcAft>
                <a:spcPts val="0"/>
              </a:spcAft>
              <a:buSzPts val="1800"/>
              <a:buChar char="■"/>
              <a:defRPr/>
            </a:lvl3pPr>
            <a:lvl4pPr indent="-342900" lvl="3" marL="1828800" algn="l">
              <a:lnSpc>
                <a:spcPct val="115000"/>
              </a:lnSpc>
              <a:spcBef>
                <a:spcPts val="2100"/>
              </a:spcBef>
              <a:spcAft>
                <a:spcPts val="0"/>
              </a:spcAft>
              <a:buSzPts val="1800"/>
              <a:buChar char="●"/>
              <a:defRPr/>
            </a:lvl4pPr>
            <a:lvl5pPr indent="-342900" lvl="4" marL="2286000" algn="l">
              <a:lnSpc>
                <a:spcPct val="115000"/>
              </a:lnSpc>
              <a:spcBef>
                <a:spcPts val="2100"/>
              </a:spcBef>
              <a:spcAft>
                <a:spcPts val="0"/>
              </a:spcAft>
              <a:buSzPts val="1800"/>
              <a:buChar char="○"/>
              <a:defRPr/>
            </a:lvl5pPr>
            <a:lvl6pPr indent="-342900" lvl="5" marL="2743200" algn="l">
              <a:lnSpc>
                <a:spcPct val="115000"/>
              </a:lnSpc>
              <a:spcBef>
                <a:spcPts val="2100"/>
              </a:spcBef>
              <a:spcAft>
                <a:spcPts val="0"/>
              </a:spcAft>
              <a:buSzPts val="1800"/>
              <a:buChar char="■"/>
              <a:defRPr/>
            </a:lvl6pPr>
            <a:lvl7pPr indent="-342900" lvl="6" marL="3200400" algn="l">
              <a:lnSpc>
                <a:spcPct val="115000"/>
              </a:lnSpc>
              <a:spcBef>
                <a:spcPts val="2100"/>
              </a:spcBef>
              <a:spcAft>
                <a:spcPts val="0"/>
              </a:spcAft>
              <a:buSzPts val="1800"/>
              <a:buChar char="●"/>
              <a:defRPr/>
            </a:lvl7pPr>
            <a:lvl8pPr indent="-342900" lvl="7" marL="3657600" algn="l">
              <a:lnSpc>
                <a:spcPct val="115000"/>
              </a:lnSpc>
              <a:spcBef>
                <a:spcPts val="2100"/>
              </a:spcBef>
              <a:spcAft>
                <a:spcPts val="0"/>
              </a:spcAft>
              <a:buSzPts val="1800"/>
              <a:buChar char="○"/>
              <a:defRPr/>
            </a:lvl8pPr>
            <a:lvl9pPr indent="-342900" lvl="8" marL="4114800" algn="l">
              <a:lnSpc>
                <a:spcPct val="115000"/>
              </a:lnSpc>
              <a:spcBef>
                <a:spcPts val="2100"/>
              </a:spcBef>
              <a:spcAft>
                <a:spcPts val="2100"/>
              </a:spcAft>
              <a:buSzPts val="1800"/>
              <a:buChar char="■"/>
              <a:defRPr/>
            </a:lvl9pPr>
          </a:lstStyle>
          <a:p/>
        </p:txBody>
      </p:sp>
      <p:sp>
        <p:nvSpPr>
          <p:cNvPr id="40" name="Google Shape;40;p15"/>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6"/>
          <p:cNvSpPr txBox="1"/>
          <p:nvPr>
            <p:ph idx="1" type="body"/>
          </p:nvPr>
        </p:nvSpPr>
        <p:spPr>
          <a:xfrm>
            <a:off x="257705" y="8794266"/>
            <a:ext cx="4959600" cy="1257900"/>
          </a:xfrm>
          <a:prstGeom prst="rect">
            <a:avLst/>
          </a:prstGeom>
          <a:noFill/>
          <a:ln>
            <a:noFill/>
          </a:ln>
        </p:spPr>
        <p:txBody>
          <a:bodyPr anchorCtr="0" anchor="ctr" bIns="118675" lIns="118675" spcFirstLastPara="1" rIns="118675" wrap="square" tIns="118675">
            <a:noAutofit/>
          </a:bodyPr>
          <a:lstStyle>
            <a:lvl1pPr indent="-228600" lvl="0" marL="457200" algn="l">
              <a:lnSpc>
                <a:spcPct val="100000"/>
              </a:lnSpc>
              <a:spcBef>
                <a:spcPts val="0"/>
              </a:spcBef>
              <a:spcAft>
                <a:spcPts val="0"/>
              </a:spcAft>
              <a:buSzPts val="2300"/>
              <a:buNone/>
              <a:defRPr/>
            </a:lvl1pPr>
          </a:lstStyle>
          <a:p/>
        </p:txBody>
      </p:sp>
      <p:sp>
        <p:nvSpPr>
          <p:cNvPr id="43" name="Google Shape;43;p16"/>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7"/>
          <p:cNvSpPr txBox="1"/>
          <p:nvPr>
            <p:ph hasCustomPrompt="1" type="title"/>
          </p:nvPr>
        </p:nvSpPr>
        <p:spPr>
          <a:xfrm>
            <a:off x="257705" y="2299346"/>
            <a:ext cx="7044600" cy="4081500"/>
          </a:xfrm>
          <a:prstGeom prst="rect">
            <a:avLst/>
          </a:prstGeom>
          <a:noFill/>
          <a:ln>
            <a:noFill/>
          </a:ln>
        </p:spPr>
        <p:txBody>
          <a:bodyPr anchorCtr="0" anchor="b" bIns="118675" lIns="118675" spcFirstLastPara="1" rIns="118675" wrap="square" tIns="118675">
            <a:noAutofit/>
          </a:bodyPr>
          <a:lstStyle>
            <a:lvl1pPr lvl="0" algn="ctr">
              <a:lnSpc>
                <a:spcPct val="100000"/>
              </a:lnSpc>
              <a:spcBef>
                <a:spcPts val="0"/>
              </a:spcBef>
              <a:spcAft>
                <a:spcPts val="0"/>
              </a:spcAft>
              <a:buSzPts val="15600"/>
              <a:buNone/>
              <a:defRPr sz="15600"/>
            </a:lvl1pPr>
            <a:lvl2pPr lvl="1" algn="ctr">
              <a:lnSpc>
                <a:spcPct val="100000"/>
              </a:lnSpc>
              <a:spcBef>
                <a:spcPts val="0"/>
              </a:spcBef>
              <a:spcAft>
                <a:spcPts val="0"/>
              </a:spcAft>
              <a:buSzPts val="15600"/>
              <a:buNone/>
              <a:defRPr sz="15600"/>
            </a:lvl2pPr>
            <a:lvl3pPr lvl="2" algn="ctr">
              <a:lnSpc>
                <a:spcPct val="100000"/>
              </a:lnSpc>
              <a:spcBef>
                <a:spcPts val="0"/>
              </a:spcBef>
              <a:spcAft>
                <a:spcPts val="0"/>
              </a:spcAft>
              <a:buSzPts val="15600"/>
              <a:buNone/>
              <a:defRPr sz="15600"/>
            </a:lvl3pPr>
            <a:lvl4pPr lvl="3" algn="ctr">
              <a:lnSpc>
                <a:spcPct val="100000"/>
              </a:lnSpc>
              <a:spcBef>
                <a:spcPts val="0"/>
              </a:spcBef>
              <a:spcAft>
                <a:spcPts val="0"/>
              </a:spcAft>
              <a:buSzPts val="15600"/>
              <a:buNone/>
              <a:defRPr sz="15600"/>
            </a:lvl4pPr>
            <a:lvl5pPr lvl="4" algn="ctr">
              <a:lnSpc>
                <a:spcPct val="100000"/>
              </a:lnSpc>
              <a:spcBef>
                <a:spcPts val="0"/>
              </a:spcBef>
              <a:spcAft>
                <a:spcPts val="0"/>
              </a:spcAft>
              <a:buSzPts val="15600"/>
              <a:buNone/>
              <a:defRPr sz="15600"/>
            </a:lvl5pPr>
            <a:lvl6pPr lvl="5" algn="ctr">
              <a:lnSpc>
                <a:spcPct val="100000"/>
              </a:lnSpc>
              <a:spcBef>
                <a:spcPts val="0"/>
              </a:spcBef>
              <a:spcAft>
                <a:spcPts val="0"/>
              </a:spcAft>
              <a:buSzPts val="15600"/>
              <a:buNone/>
              <a:defRPr sz="15600"/>
            </a:lvl6pPr>
            <a:lvl7pPr lvl="6" algn="ctr">
              <a:lnSpc>
                <a:spcPct val="100000"/>
              </a:lnSpc>
              <a:spcBef>
                <a:spcPts val="0"/>
              </a:spcBef>
              <a:spcAft>
                <a:spcPts val="0"/>
              </a:spcAft>
              <a:buSzPts val="15600"/>
              <a:buNone/>
              <a:defRPr sz="15600"/>
            </a:lvl7pPr>
            <a:lvl8pPr lvl="7" algn="ctr">
              <a:lnSpc>
                <a:spcPct val="100000"/>
              </a:lnSpc>
              <a:spcBef>
                <a:spcPts val="0"/>
              </a:spcBef>
              <a:spcAft>
                <a:spcPts val="0"/>
              </a:spcAft>
              <a:buSzPts val="15600"/>
              <a:buNone/>
              <a:defRPr sz="15600"/>
            </a:lvl8pPr>
            <a:lvl9pPr lvl="8" algn="ctr">
              <a:lnSpc>
                <a:spcPct val="100000"/>
              </a:lnSpc>
              <a:spcBef>
                <a:spcPts val="0"/>
              </a:spcBef>
              <a:spcAft>
                <a:spcPts val="0"/>
              </a:spcAft>
              <a:buSzPts val="15600"/>
              <a:buNone/>
              <a:defRPr sz="15600"/>
            </a:lvl9pPr>
          </a:lstStyle>
          <a:p>
            <a:r>
              <a:t>xx%</a:t>
            </a:r>
          </a:p>
        </p:txBody>
      </p:sp>
      <p:sp>
        <p:nvSpPr>
          <p:cNvPr id="46" name="Google Shape;46;p17"/>
          <p:cNvSpPr txBox="1"/>
          <p:nvPr>
            <p:ph idx="1" type="body"/>
          </p:nvPr>
        </p:nvSpPr>
        <p:spPr>
          <a:xfrm>
            <a:off x="257705" y="6552657"/>
            <a:ext cx="7044600" cy="2704200"/>
          </a:xfrm>
          <a:prstGeom prst="rect">
            <a:avLst/>
          </a:prstGeom>
          <a:noFill/>
          <a:ln>
            <a:noFill/>
          </a:ln>
        </p:spPr>
        <p:txBody>
          <a:bodyPr anchorCtr="0" anchor="t" bIns="118675" lIns="118675" spcFirstLastPara="1" rIns="118675" wrap="square" tIns="118675">
            <a:noAutofit/>
          </a:bodyPr>
          <a:lstStyle>
            <a:lvl1pPr indent="-374650" lvl="0" marL="457200" algn="ctr">
              <a:lnSpc>
                <a:spcPct val="115000"/>
              </a:lnSpc>
              <a:spcBef>
                <a:spcPts val="0"/>
              </a:spcBef>
              <a:spcAft>
                <a:spcPts val="0"/>
              </a:spcAft>
              <a:buSzPts val="2300"/>
              <a:buChar char="●"/>
              <a:defRPr/>
            </a:lvl1pPr>
            <a:lvl2pPr indent="-342900" lvl="1" marL="914400" algn="ctr">
              <a:lnSpc>
                <a:spcPct val="115000"/>
              </a:lnSpc>
              <a:spcBef>
                <a:spcPts val="2100"/>
              </a:spcBef>
              <a:spcAft>
                <a:spcPts val="0"/>
              </a:spcAft>
              <a:buSzPts val="1800"/>
              <a:buChar char="○"/>
              <a:defRPr/>
            </a:lvl2pPr>
            <a:lvl3pPr indent="-342900" lvl="2" marL="1371600" algn="ctr">
              <a:lnSpc>
                <a:spcPct val="115000"/>
              </a:lnSpc>
              <a:spcBef>
                <a:spcPts val="2100"/>
              </a:spcBef>
              <a:spcAft>
                <a:spcPts val="0"/>
              </a:spcAft>
              <a:buSzPts val="1800"/>
              <a:buChar char="■"/>
              <a:defRPr/>
            </a:lvl3pPr>
            <a:lvl4pPr indent="-342900" lvl="3" marL="1828800" algn="ctr">
              <a:lnSpc>
                <a:spcPct val="115000"/>
              </a:lnSpc>
              <a:spcBef>
                <a:spcPts val="2100"/>
              </a:spcBef>
              <a:spcAft>
                <a:spcPts val="0"/>
              </a:spcAft>
              <a:buSzPts val="1800"/>
              <a:buChar char="●"/>
              <a:defRPr/>
            </a:lvl4pPr>
            <a:lvl5pPr indent="-342900" lvl="4" marL="2286000" algn="ctr">
              <a:lnSpc>
                <a:spcPct val="115000"/>
              </a:lnSpc>
              <a:spcBef>
                <a:spcPts val="2100"/>
              </a:spcBef>
              <a:spcAft>
                <a:spcPts val="0"/>
              </a:spcAft>
              <a:buSzPts val="1800"/>
              <a:buChar char="○"/>
              <a:defRPr/>
            </a:lvl5pPr>
            <a:lvl6pPr indent="-342900" lvl="5" marL="2743200" algn="ctr">
              <a:lnSpc>
                <a:spcPct val="115000"/>
              </a:lnSpc>
              <a:spcBef>
                <a:spcPts val="2100"/>
              </a:spcBef>
              <a:spcAft>
                <a:spcPts val="0"/>
              </a:spcAft>
              <a:buSzPts val="1800"/>
              <a:buChar char="■"/>
              <a:defRPr/>
            </a:lvl6pPr>
            <a:lvl7pPr indent="-342900" lvl="6" marL="3200400" algn="ctr">
              <a:lnSpc>
                <a:spcPct val="115000"/>
              </a:lnSpc>
              <a:spcBef>
                <a:spcPts val="2100"/>
              </a:spcBef>
              <a:spcAft>
                <a:spcPts val="0"/>
              </a:spcAft>
              <a:buSzPts val="1800"/>
              <a:buChar char="●"/>
              <a:defRPr/>
            </a:lvl7pPr>
            <a:lvl8pPr indent="-342900" lvl="7" marL="3657600" algn="ctr">
              <a:lnSpc>
                <a:spcPct val="115000"/>
              </a:lnSpc>
              <a:spcBef>
                <a:spcPts val="2100"/>
              </a:spcBef>
              <a:spcAft>
                <a:spcPts val="0"/>
              </a:spcAft>
              <a:buSzPts val="1800"/>
              <a:buChar char="○"/>
              <a:defRPr/>
            </a:lvl8pPr>
            <a:lvl9pPr indent="-342900" lvl="8" marL="4114800" algn="ctr">
              <a:lnSpc>
                <a:spcPct val="115000"/>
              </a:lnSpc>
              <a:spcBef>
                <a:spcPts val="2100"/>
              </a:spcBef>
              <a:spcAft>
                <a:spcPts val="2100"/>
              </a:spcAft>
              <a:buSzPts val="1800"/>
              <a:buChar char="■"/>
              <a:defRPr/>
            </a:lvl9pPr>
          </a:lstStyle>
          <a:p/>
        </p:txBody>
      </p:sp>
      <p:sp>
        <p:nvSpPr>
          <p:cNvPr id="47" name="Google Shape;47;p17"/>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8"/>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257705" y="925091"/>
            <a:ext cx="7044600" cy="1190400"/>
          </a:xfrm>
          <a:prstGeom prst="rect">
            <a:avLst/>
          </a:prstGeom>
          <a:noFill/>
          <a:ln>
            <a:noFill/>
          </a:ln>
        </p:spPr>
        <p:txBody>
          <a:bodyPr anchorCtr="0" anchor="t" bIns="118675" lIns="118675" spcFirstLastPara="1" rIns="118675" wrap="square" tIns="118675">
            <a:noAutofit/>
          </a:bodyPr>
          <a:lstStyle>
            <a:lvl1pPr lvl="0"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257705" y="2395696"/>
            <a:ext cx="7044600" cy="7101600"/>
          </a:xfrm>
          <a:prstGeom prst="rect">
            <a:avLst/>
          </a:prstGeom>
          <a:noFill/>
          <a:ln>
            <a:noFill/>
          </a:ln>
        </p:spPr>
        <p:txBody>
          <a:bodyPr anchorCtr="0" anchor="t" bIns="118675" lIns="118675" spcFirstLastPara="1" rIns="118675" wrap="square" tIns="118675">
            <a:noAutofit/>
          </a:bodyPr>
          <a:lstStyle>
            <a:lvl1pPr indent="-374650" lvl="0" marL="457200" marR="0" rtl="0" algn="l">
              <a:lnSpc>
                <a:spcPct val="115000"/>
              </a:lnSpc>
              <a:spcBef>
                <a:spcPts val="0"/>
              </a:spcBef>
              <a:spcAft>
                <a:spcPts val="0"/>
              </a:spcAft>
              <a:buClr>
                <a:schemeClr val="dk2"/>
              </a:buClr>
              <a:buSzPts val="2300"/>
              <a:buFont typeface="Arial"/>
              <a:buChar char="●"/>
              <a:defRPr b="0" i="0" sz="2300" u="none" cap="none" strike="noStrike">
                <a:solidFill>
                  <a:schemeClr val="dk2"/>
                </a:solidFill>
                <a:latin typeface="Arial"/>
                <a:ea typeface="Arial"/>
                <a:cs typeface="Arial"/>
                <a:sym typeface="Arial"/>
              </a:defRPr>
            </a:lvl1pPr>
            <a:lvl2pPr indent="-342900" lvl="1" marL="9144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2pPr>
            <a:lvl3pPr indent="-342900" lvl="2" marL="13716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3pPr>
            <a:lvl4pPr indent="-342900" lvl="3" marL="18288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4pPr>
            <a:lvl5pPr indent="-342900" lvl="4" marL="22860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5pPr>
            <a:lvl6pPr indent="-342900" lvl="5" marL="27432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6pPr>
            <a:lvl7pPr indent="-342900" lvl="6" marL="32004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7pPr>
            <a:lvl8pPr indent="-342900" lvl="7" marL="36576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8pPr>
            <a:lvl9pPr indent="-342900" lvl="8" marL="4114800" marR="0" rtl="0" algn="l">
              <a:lnSpc>
                <a:spcPct val="115000"/>
              </a:lnSpc>
              <a:spcBef>
                <a:spcPts val="2100"/>
              </a:spcBef>
              <a:spcAft>
                <a:spcPts val="2100"/>
              </a:spcAft>
              <a:buClr>
                <a:schemeClr val="dk2"/>
              </a:buClr>
              <a:buSzPts val="1800"/>
              <a:buFont typeface="Arial"/>
              <a:buChar char="■"/>
              <a:defRPr b="0" i="0" sz="18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hyperlink" Target="https://www.facebook.com/profile.php?id=61578364181922#" TargetMode="External"/><Relationship Id="rId5" Type="http://schemas.openxmlformats.org/officeDocument/2006/relationships/hyperlink" Target="https://www.instagram.com/scole_c_of_e_primary_academy/?fbclid=IwZXh0bgNhZW0CMTAAYnJpZBEwejNRSEM5NVRURlVROWVaagEesUF5StAgv_DqY_GVl8rhdCTwCZTbH6hh6537PsZWgeW0jrq2Rr2Ybb_rsiU_aem_9jvk7l4v9SJ4NYDDg00umw#"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forms.gle/UBzBapAaDvJ1cKcN7" TargetMode="External"/><Relationship Id="rId4" Type="http://schemas.openxmlformats.org/officeDocument/2006/relationships/hyperlink" Target="https://forms.office.com/pages/responsepage.aspx?id=fhcZFOBXD0-v8P1htUnRDozt7ihCtWtCnVXUpFdIztZUOFJXU1VHVTE4VUFLWVUzVFFCQzhXMkIzMi4u&amp;route=shortur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p:nvPr/>
        </p:nvSpPr>
        <p:spPr>
          <a:xfrm>
            <a:off x="0" y="0"/>
            <a:ext cx="7560000" cy="1308900"/>
          </a:xfrm>
          <a:prstGeom prst="rect">
            <a:avLst/>
          </a:prstGeom>
          <a:solidFill>
            <a:srgbClr val="8E7CC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
          <p:cNvSpPr txBox="1"/>
          <p:nvPr/>
        </p:nvSpPr>
        <p:spPr>
          <a:xfrm>
            <a:off x="1266300" y="51306"/>
            <a:ext cx="4975200" cy="1011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000"/>
              <a:buFont typeface="Arial"/>
              <a:buNone/>
            </a:pPr>
            <a:r>
              <a:rPr b="1" i="0" lang="en-GB" sz="2000" u="none" cap="none" strike="noStrike">
                <a:solidFill>
                  <a:srgbClr val="FFFFFF"/>
                </a:solidFill>
                <a:latin typeface="Comic Sans MS"/>
                <a:ea typeface="Comic Sans MS"/>
                <a:cs typeface="Comic Sans MS"/>
                <a:sym typeface="Comic Sans MS"/>
              </a:rPr>
              <a:t>Scole Church of England Primary Academy</a:t>
            </a:r>
            <a:endParaRPr b="1" i="0" sz="2000" u="none" cap="none" strike="noStrike">
              <a:solidFill>
                <a:srgbClr val="FFFFFF"/>
              </a:solidFill>
              <a:latin typeface="Comic Sans MS"/>
              <a:ea typeface="Comic Sans MS"/>
              <a:cs typeface="Comic Sans MS"/>
              <a:sym typeface="Comic Sans MS"/>
            </a:endParaRPr>
          </a:p>
          <a:p>
            <a:pPr indent="0" lvl="0" marL="0" marR="0" rtl="0" algn="l">
              <a:lnSpc>
                <a:spcPct val="115000"/>
              </a:lnSpc>
              <a:spcBef>
                <a:spcPts val="0"/>
              </a:spcBef>
              <a:spcAft>
                <a:spcPts val="0"/>
              </a:spcAft>
              <a:buClr>
                <a:srgbClr val="000000"/>
              </a:buClr>
              <a:buSzPts val="2800"/>
              <a:buFont typeface="Arial"/>
              <a:buNone/>
            </a:pPr>
            <a:r>
              <a:rPr b="1" i="0" lang="en-GB" sz="2800" u="none" cap="none" strike="noStrike">
                <a:solidFill>
                  <a:srgbClr val="FFFFFF"/>
                </a:solidFill>
                <a:latin typeface="Comic Sans MS"/>
                <a:ea typeface="Comic Sans MS"/>
                <a:cs typeface="Comic Sans MS"/>
                <a:sym typeface="Comic Sans MS"/>
              </a:rPr>
              <a:t>NEWSLETTER</a:t>
            </a:r>
            <a:endParaRPr b="0" i="0" sz="1400" u="none" cap="none" strike="noStrike">
              <a:solidFill>
                <a:srgbClr val="FFFFFF"/>
              </a:solidFill>
              <a:latin typeface="Arial"/>
              <a:ea typeface="Arial"/>
              <a:cs typeface="Arial"/>
              <a:sym typeface="Arial"/>
            </a:endParaRPr>
          </a:p>
        </p:txBody>
      </p:sp>
      <p:sp>
        <p:nvSpPr>
          <p:cNvPr id="56" name="Google Shape;56;p1"/>
          <p:cNvSpPr/>
          <p:nvPr/>
        </p:nvSpPr>
        <p:spPr>
          <a:xfrm>
            <a:off x="5772150" y="178950"/>
            <a:ext cx="2361900" cy="9510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
          <p:cNvSpPr txBox="1"/>
          <p:nvPr/>
        </p:nvSpPr>
        <p:spPr>
          <a:xfrm>
            <a:off x="5894550" y="178950"/>
            <a:ext cx="1390800" cy="9510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1800"/>
              <a:buFont typeface="Arial"/>
              <a:buNone/>
            </a:pPr>
            <a:r>
              <a:rPr b="1" lang="en-GB" sz="1800">
                <a:solidFill>
                  <a:srgbClr val="674EA7"/>
                </a:solidFill>
                <a:latin typeface="Calibri"/>
                <a:ea typeface="Calibri"/>
                <a:cs typeface="Calibri"/>
                <a:sym typeface="Calibri"/>
              </a:rPr>
              <a:t>13</a:t>
            </a:r>
            <a:r>
              <a:rPr b="1" i="0" lang="en-GB" sz="1800" u="none" cap="none" strike="noStrike">
                <a:solidFill>
                  <a:srgbClr val="674EA7"/>
                </a:solidFill>
                <a:latin typeface="Calibri"/>
                <a:ea typeface="Calibri"/>
                <a:cs typeface="Calibri"/>
                <a:sym typeface="Calibri"/>
              </a:rPr>
              <a:t>.3.26</a:t>
            </a:r>
            <a:endParaRPr b="0" i="0" sz="1800" u="none" cap="none" strike="noStrike">
              <a:solidFill>
                <a:srgbClr val="674EA7"/>
              </a:solidFill>
              <a:latin typeface="Arial"/>
              <a:ea typeface="Arial"/>
              <a:cs typeface="Arial"/>
              <a:sym typeface="Arial"/>
            </a:endParaRPr>
          </a:p>
        </p:txBody>
      </p:sp>
      <p:sp>
        <p:nvSpPr>
          <p:cNvPr id="58" name="Google Shape;58;p1"/>
          <p:cNvSpPr/>
          <p:nvPr/>
        </p:nvSpPr>
        <p:spPr>
          <a:xfrm>
            <a:off x="0" y="10355258"/>
            <a:ext cx="7560000" cy="336600"/>
          </a:xfrm>
          <a:prstGeom prst="rect">
            <a:avLst/>
          </a:prstGeom>
          <a:solidFill>
            <a:srgbClr val="8E7CC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t/>
            </a:r>
            <a:endParaRPr b="0" i="0" sz="900" u="none" cap="none" strike="noStrike">
              <a:solidFill>
                <a:schemeClr val="lt1"/>
              </a:solidFill>
              <a:latin typeface="Comic Sans MS"/>
              <a:ea typeface="Comic Sans MS"/>
              <a:cs typeface="Comic Sans MS"/>
              <a:sym typeface="Comic Sans MS"/>
            </a:endParaRPr>
          </a:p>
          <a:p>
            <a:pPr indent="0" lvl="0" marL="0" marR="0" rtl="0" algn="l">
              <a:lnSpc>
                <a:spcPct val="100000"/>
              </a:lnSpc>
              <a:spcBef>
                <a:spcPts val="1000"/>
              </a:spcBef>
              <a:spcAft>
                <a:spcPts val="0"/>
              </a:spcAft>
              <a:buClr>
                <a:schemeClr val="dk1"/>
              </a:buClr>
              <a:buSzPts val="1100"/>
              <a:buFont typeface="Arial"/>
              <a:buNone/>
            </a:pPr>
            <a:r>
              <a:t/>
            </a:r>
            <a:endParaRPr b="1" i="0" sz="1200" u="none" cap="none" strike="noStrike">
              <a:solidFill>
                <a:srgbClr val="674EA7"/>
              </a:solidFill>
              <a:latin typeface="Comic Sans MS"/>
              <a:ea typeface="Comic Sans MS"/>
              <a:cs typeface="Comic Sans MS"/>
              <a:sym typeface="Comic Sans MS"/>
            </a:endParaRPr>
          </a:p>
        </p:txBody>
      </p:sp>
      <p:pic>
        <p:nvPicPr>
          <p:cNvPr id="59" name="Google Shape;59;p1"/>
          <p:cNvPicPr preferRelativeResize="0"/>
          <p:nvPr/>
        </p:nvPicPr>
        <p:blipFill rotWithShape="1">
          <a:blip r:embed="rId3">
            <a:alphaModFix/>
          </a:blip>
          <a:srcRect b="0" l="0" r="0" t="0"/>
          <a:stretch/>
        </p:blipFill>
        <p:spPr>
          <a:xfrm>
            <a:off x="231575" y="178950"/>
            <a:ext cx="752597" cy="951000"/>
          </a:xfrm>
          <a:prstGeom prst="rect">
            <a:avLst/>
          </a:prstGeom>
          <a:noFill/>
          <a:ln>
            <a:noFill/>
          </a:ln>
        </p:spPr>
      </p:pic>
      <p:sp>
        <p:nvSpPr>
          <p:cNvPr id="60" name="Google Shape;60;p1"/>
          <p:cNvSpPr/>
          <p:nvPr/>
        </p:nvSpPr>
        <p:spPr>
          <a:xfrm>
            <a:off x="70075" y="8980000"/>
            <a:ext cx="7427700" cy="1375200"/>
          </a:xfrm>
          <a:prstGeom prst="rect">
            <a:avLst/>
          </a:prstGeom>
          <a:solidFill>
            <a:srgbClr val="D9D2E9"/>
          </a:solidFill>
          <a:ln cap="flat" cmpd="sng" w="9525">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D9D2E9"/>
                </a:highlight>
                <a:latin typeface="Arial"/>
                <a:ea typeface="Arial"/>
                <a:cs typeface="Arial"/>
                <a:sym typeface="Arial"/>
              </a:rPr>
              <a:t>Facebook:</a:t>
            </a:r>
            <a:endParaRPr b="0" i="0" sz="1400" u="none" cap="none" strike="noStrike">
              <a:solidFill>
                <a:srgbClr val="000000"/>
              </a:solidFill>
              <a:highlight>
                <a:srgbClr val="D9D2E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chemeClr val="hlink"/>
                </a:solidFill>
                <a:highlight>
                  <a:srgbClr val="D9D2E9"/>
                </a:highlight>
                <a:latin typeface="Arial"/>
                <a:ea typeface="Arial"/>
                <a:cs typeface="Arial"/>
                <a:sym typeface="Arial"/>
                <a:hlinkClick r:id="rId4"/>
              </a:rPr>
              <a:t>Scole C of E Primary</a:t>
            </a:r>
            <a:endParaRPr b="0" i="0" sz="1400" u="none" cap="none" strike="noStrike">
              <a:solidFill>
                <a:srgbClr val="000000"/>
              </a:solidFill>
              <a:highlight>
                <a:srgbClr val="D9D2E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D9D2E9"/>
                </a:highlight>
                <a:latin typeface="Arial"/>
                <a:ea typeface="Arial"/>
                <a:cs typeface="Arial"/>
                <a:sym typeface="Arial"/>
              </a:rPr>
              <a:t>Instagram:</a:t>
            </a:r>
            <a:endParaRPr b="0" i="0" sz="1400" u="none" cap="none" strike="noStrike">
              <a:solidFill>
                <a:srgbClr val="000000"/>
              </a:solidFill>
              <a:highlight>
                <a:srgbClr val="D9D2E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chemeClr val="hlink"/>
                </a:solidFill>
                <a:highlight>
                  <a:srgbClr val="D9D2E9"/>
                </a:highlight>
                <a:latin typeface="Arial"/>
                <a:ea typeface="Arial"/>
                <a:cs typeface="Arial"/>
                <a:sym typeface="Arial"/>
                <a:hlinkClick r:id="rId5"/>
              </a:rPr>
              <a:t>scole_c_of_e_primary_academy</a:t>
            </a:r>
            <a:endParaRPr b="0" i="0" sz="1400" u="none" cap="none" strike="noStrike">
              <a:solidFill>
                <a:srgbClr val="000000"/>
              </a:solidFill>
              <a:highlight>
                <a:srgbClr val="D9D2E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highlight>
                <a:srgbClr val="8E7CC3"/>
              </a:highlight>
              <a:latin typeface="Arial"/>
              <a:ea typeface="Arial"/>
              <a:cs typeface="Arial"/>
              <a:sym typeface="Arial"/>
            </a:endParaRPr>
          </a:p>
        </p:txBody>
      </p:sp>
      <p:sp>
        <p:nvSpPr>
          <p:cNvPr id="61" name="Google Shape;61;p1"/>
          <p:cNvSpPr/>
          <p:nvPr/>
        </p:nvSpPr>
        <p:spPr>
          <a:xfrm>
            <a:off x="3157358" y="9857979"/>
            <a:ext cx="1759200" cy="420900"/>
          </a:xfrm>
          <a:prstGeom prst="roundRect">
            <a:avLst>
              <a:gd fmla="val 50000" name="adj"/>
            </a:avLst>
          </a:prstGeom>
          <a:solidFill>
            <a:srgbClr val="0B53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
          <p:cNvSpPr txBox="1"/>
          <p:nvPr/>
        </p:nvSpPr>
        <p:spPr>
          <a:xfrm>
            <a:off x="3269860" y="9857966"/>
            <a:ext cx="1646700" cy="42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Comic Sans MS"/>
                <a:ea typeface="Comic Sans MS"/>
                <a:cs typeface="Comic Sans MS"/>
                <a:sym typeface="Comic Sans MS"/>
              </a:rPr>
              <a:t>Social Media</a:t>
            </a:r>
            <a:endParaRPr b="1" i="0" sz="1500" u="none" cap="none" strike="noStrike">
              <a:solidFill>
                <a:srgbClr val="FFFFFF"/>
              </a:solidFill>
              <a:latin typeface="Comic Sans MS"/>
              <a:ea typeface="Comic Sans MS"/>
              <a:cs typeface="Comic Sans MS"/>
              <a:sym typeface="Comic Sans MS"/>
            </a:endParaRPr>
          </a:p>
        </p:txBody>
      </p:sp>
      <p:sp>
        <p:nvSpPr>
          <p:cNvPr id="63" name="Google Shape;63;p1"/>
          <p:cNvSpPr txBox="1"/>
          <p:nvPr/>
        </p:nvSpPr>
        <p:spPr>
          <a:xfrm>
            <a:off x="0" y="1399200"/>
            <a:ext cx="7427700" cy="7718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rPr i="0" lang="en-GB" sz="1300" u="none" cap="none" strike="noStrike">
                <a:solidFill>
                  <a:schemeClr val="dk1"/>
                </a:solidFill>
                <a:highlight>
                  <a:schemeClr val="lt1"/>
                </a:highlight>
                <a:latin typeface="Calibri"/>
                <a:ea typeface="Calibri"/>
                <a:cs typeface="Calibri"/>
                <a:sym typeface="Calibri"/>
              </a:rPr>
              <a:t>Good afternoon,</a:t>
            </a:r>
            <a:endParaRPr i="0" sz="1300" u="none" cap="none" strike="noStrike">
              <a:solidFill>
                <a:schemeClr val="dk1"/>
              </a:solidFill>
              <a:highlight>
                <a:schemeClr val="lt1"/>
              </a:highlight>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300">
                <a:solidFill>
                  <a:schemeClr val="dk1"/>
                </a:solidFill>
                <a:latin typeface="Calibri"/>
                <a:ea typeface="Calibri"/>
                <a:cs typeface="Calibri"/>
                <a:sym typeface="Calibri"/>
              </a:rPr>
              <a:t>As we come to the end of another busy week, I would like to thank all parents and carers who attended Parents’ Evening. It was lovely to speak with so many of you about the children’s progress and achievements. If you left with any further questions or thoughts, please do not hesitate to get in touch.</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300">
                <a:solidFill>
                  <a:schemeClr val="dk1"/>
                </a:solidFill>
                <a:latin typeface="Calibri"/>
                <a:ea typeface="Calibri"/>
                <a:cs typeface="Calibri"/>
                <a:sym typeface="Calibri"/>
              </a:rPr>
              <a:t>For families in Cavell Class, we are currently working to reschedule your Parents’ Evening appointments. In the meantime, if you have any questions or would like to discuss your child’s learning, please feel free to speak with Mr Aylmer or Mrs Turner-Clay. We are always happy to help. We are also working closely together to ensure Cavell Class continues to have a positive and supportive learning experience during Mrs Harrison’s absence.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300">
                <a:solidFill>
                  <a:schemeClr val="dk1"/>
                </a:solidFill>
                <a:latin typeface="Calibri"/>
                <a:ea typeface="Calibri"/>
                <a:cs typeface="Calibri"/>
                <a:sym typeface="Calibri"/>
              </a:rPr>
              <a:t>This week we have also been celebrating Science Week, with a focus on curiosity. The children have asked some fantastic questions and have shown real enthusiasm when exploring some of life’s biggest ideas. Cavell Class have particularly enjoyed learning about volcanoes, taking part in experiments and creative activities around this topic. Meanwhile, Boudicca Class have explored their own scientific questions through investigations, research and opportunities to share their learning with others. It has been a very successful and engaging week across the school.</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300">
                <a:solidFill>
                  <a:schemeClr val="dk1"/>
                </a:solidFill>
                <a:latin typeface="Calibri"/>
                <a:ea typeface="Calibri"/>
                <a:cs typeface="Calibri"/>
                <a:sym typeface="Calibri"/>
              </a:rPr>
              <a:t>Looking ahead, we have many exciting events and activities planned between now and Easter. Please take a moment to check the diary dates and familiarise yourselves with what is coming up.</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300">
                <a:solidFill>
                  <a:schemeClr val="dk1"/>
                </a:solidFill>
                <a:latin typeface="Calibri"/>
                <a:ea typeface="Calibri"/>
                <a:cs typeface="Calibri"/>
                <a:sym typeface="Calibri"/>
              </a:rPr>
              <a:t>In addition, FOSS are organising an Easter Fair, which will be a fantastic opportunity for the community to come together while raising valuable funds for the school. We would love to see as many families there as possible on Friday 20th March. If you are able to donate any items, please speak with Charlie Reynolds or bring them to the school office.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300">
                <a:solidFill>
                  <a:schemeClr val="dk1"/>
                </a:solidFill>
                <a:latin typeface="Calibri"/>
                <a:ea typeface="Calibri"/>
                <a:cs typeface="Calibri"/>
                <a:sym typeface="Calibri"/>
              </a:rPr>
              <a:t>One last note - can we please ask parents to be vigilante for headlice at the moment as some reports have been made to us.   </a:t>
            </a:r>
            <a:endParaRPr sz="1300">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rPr i="0" lang="en-GB" sz="1300" u="none" cap="none" strike="noStrike">
                <a:solidFill>
                  <a:srgbClr val="222222"/>
                </a:solidFill>
                <a:highlight>
                  <a:srgbClr val="FFFFFF"/>
                </a:highlight>
                <a:latin typeface="Calibri"/>
                <a:ea typeface="Calibri"/>
                <a:cs typeface="Calibri"/>
                <a:sym typeface="Calibri"/>
              </a:rPr>
              <a:t>Have a wonderful weekend,</a:t>
            </a:r>
            <a:endParaRPr i="0" sz="1300" u="none" cap="none" strike="noStrike">
              <a:solidFill>
                <a:srgbClr val="222222"/>
              </a:solidFill>
              <a:highlight>
                <a:srgbClr val="FFFFFF"/>
              </a:highlight>
              <a:latin typeface="Calibri"/>
              <a:ea typeface="Calibri"/>
              <a:cs typeface="Calibri"/>
              <a:sym typeface="Calibri"/>
            </a:endParaRPr>
          </a:p>
          <a:p>
            <a:pPr indent="0" lvl="0" marL="0" marR="0" rtl="0" algn="l">
              <a:lnSpc>
                <a:spcPct val="115000"/>
              </a:lnSpc>
              <a:spcBef>
                <a:spcPts val="1200"/>
              </a:spcBef>
              <a:spcAft>
                <a:spcPts val="1200"/>
              </a:spcAft>
              <a:buClr>
                <a:schemeClr val="dk1"/>
              </a:buClr>
              <a:buSzPts val="1100"/>
              <a:buFont typeface="Arial"/>
              <a:buNone/>
            </a:pPr>
            <a:r>
              <a:rPr b="1" i="0" lang="en-GB" sz="1600" u="none" cap="none" strike="noStrike">
                <a:solidFill>
                  <a:srgbClr val="002060"/>
                </a:solidFill>
                <a:latin typeface="Calibri"/>
                <a:ea typeface="Calibri"/>
                <a:cs typeface="Calibri"/>
                <a:sym typeface="Calibri"/>
              </a:rPr>
              <a:t>Mr B Aylmer</a:t>
            </a:r>
            <a:br>
              <a:rPr b="1" i="0" lang="en-GB" sz="1600" u="none" cap="none" strike="noStrike">
                <a:solidFill>
                  <a:srgbClr val="002060"/>
                </a:solidFill>
                <a:latin typeface="Calibri"/>
                <a:ea typeface="Calibri"/>
                <a:cs typeface="Calibri"/>
                <a:sym typeface="Calibri"/>
              </a:rPr>
            </a:br>
            <a:r>
              <a:rPr i="0" lang="en-GB" sz="1500" u="none" cap="none" strike="noStrike">
                <a:solidFill>
                  <a:srgbClr val="222222"/>
                </a:solidFill>
                <a:latin typeface="Calibri"/>
                <a:ea typeface="Calibri"/>
                <a:cs typeface="Calibri"/>
                <a:sym typeface="Calibri"/>
              </a:rPr>
              <a:t>Senior Teacher</a:t>
            </a:r>
            <a:br>
              <a:rPr i="0" lang="en-GB" sz="1500" u="none" cap="none" strike="noStrike">
                <a:solidFill>
                  <a:srgbClr val="222222"/>
                </a:solidFill>
                <a:latin typeface="Calibri"/>
                <a:ea typeface="Calibri"/>
                <a:cs typeface="Calibri"/>
                <a:sym typeface="Calibri"/>
              </a:rPr>
            </a:br>
            <a:r>
              <a:rPr b="1" i="0" lang="en-GB" sz="1500" u="none" cap="none" strike="noStrike">
                <a:solidFill>
                  <a:srgbClr val="222222"/>
                </a:solidFill>
                <a:latin typeface="Calibri"/>
                <a:ea typeface="Calibri"/>
                <a:cs typeface="Calibri"/>
                <a:sym typeface="Calibri"/>
              </a:rPr>
              <a:t>Scole Church of England Primary Academy</a:t>
            </a:r>
            <a:endParaRPr i="0" sz="1300" u="none" cap="none" strike="noStrike">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g37c03fcc61a_0_0"/>
          <p:cNvSpPr txBox="1"/>
          <p:nvPr/>
        </p:nvSpPr>
        <p:spPr>
          <a:xfrm>
            <a:off x="101100" y="320063"/>
            <a:ext cx="7302300" cy="9459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lang="en-GB" sz="1700" u="sng">
                <a:solidFill>
                  <a:schemeClr val="dk1"/>
                </a:solidFill>
                <a:latin typeface="Calibri"/>
                <a:ea typeface="Calibri"/>
                <a:cs typeface="Calibri"/>
                <a:sym typeface="Calibri"/>
              </a:rPr>
              <a:t>Awards</a:t>
            </a:r>
            <a:endParaRPr b="1" sz="17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600">
                <a:solidFill>
                  <a:schemeClr val="dk1"/>
                </a:solidFill>
                <a:latin typeface="Calibri"/>
                <a:ea typeface="Calibri"/>
                <a:cs typeface="Calibri"/>
                <a:sym typeface="Calibri"/>
              </a:rPr>
              <a:t>Cavell - </a:t>
            </a:r>
            <a:r>
              <a:rPr lang="en-GB" sz="1500">
                <a:solidFill>
                  <a:schemeClr val="dk1"/>
                </a:solidFill>
                <a:latin typeface="Calibri"/>
                <a:ea typeface="Calibri"/>
                <a:cs typeface="Calibri"/>
                <a:sym typeface="Calibri"/>
              </a:rPr>
              <a:t>Percy and Daniel</a:t>
            </a:r>
            <a:r>
              <a:rPr lang="en-GB" sz="1600">
                <a:solidFill>
                  <a:schemeClr val="dk1"/>
                </a:solidFill>
                <a:latin typeface="Calibri"/>
                <a:ea typeface="Calibri"/>
                <a:cs typeface="Calibri"/>
                <a:sym typeface="Calibri"/>
              </a:rPr>
              <a:t> - </a:t>
            </a:r>
            <a:r>
              <a:rPr lang="en-GB" sz="1500">
                <a:solidFill>
                  <a:schemeClr val="dk1"/>
                </a:solidFill>
                <a:latin typeface="Calibri"/>
                <a:ea typeface="Calibri"/>
                <a:cs typeface="Calibri"/>
                <a:sym typeface="Calibri"/>
              </a:rPr>
              <a:t>For their fantastic reading to our Ofsted inspectors.</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700">
                <a:solidFill>
                  <a:schemeClr val="dk1"/>
                </a:solidFill>
                <a:latin typeface="Calibri"/>
                <a:ea typeface="Calibri"/>
                <a:cs typeface="Calibri"/>
                <a:sym typeface="Calibri"/>
              </a:rPr>
              <a:t>Boudicca </a:t>
            </a:r>
            <a:r>
              <a:rPr b="1" lang="en-GB" sz="1700">
                <a:solidFill>
                  <a:schemeClr val="dk1"/>
                </a:solidFill>
                <a:latin typeface="Calibri"/>
                <a:ea typeface="Calibri"/>
                <a:cs typeface="Calibri"/>
                <a:sym typeface="Calibri"/>
              </a:rPr>
              <a:t>3/4</a:t>
            </a:r>
            <a:r>
              <a:rPr b="1" lang="en-GB" sz="1700">
                <a:solidFill>
                  <a:schemeClr val="dk1"/>
                </a:solidFill>
                <a:latin typeface="Calibri"/>
                <a:ea typeface="Calibri"/>
                <a:cs typeface="Calibri"/>
                <a:sym typeface="Calibri"/>
              </a:rPr>
              <a:t> </a:t>
            </a:r>
            <a:r>
              <a:rPr b="1" lang="en-GB" sz="1500">
                <a:solidFill>
                  <a:schemeClr val="dk1"/>
                </a:solidFill>
                <a:latin typeface="Calibri"/>
                <a:ea typeface="Calibri"/>
                <a:cs typeface="Calibri"/>
                <a:sym typeface="Calibri"/>
              </a:rPr>
              <a:t>- </a:t>
            </a:r>
            <a:r>
              <a:rPr lang="en-GB" sz="1500">
                <a:solidFill>
                  <a:schemeClr val="dk1"/>
                </a:solidFill>
                <a:latin typeface="Calibri"/>
                <a:ea typeface="Calibri"/>
                <a:cs typeface="Calibri"/>
                <a:sym typeface="Calibri"/>
              </a:rPr>
              <a:t>Percy - For settling really well into class, always working hard and forming new friendships.</a:t>
            </a:r>
            <a:endParaRPr sz="15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600">
                <a:solidFill>
                  <a:schemeClr val="dk1"/>
                </a:solidFill>
                <a:latin typeface="Calibri"/>
                <a:ea typeface="Calibri"/>
                <a:cs typeface="Calibri"/>
                <a:sym typeface="Calibri"/>
              </a:rPr>
              <a:t>Boudicca </a:t>
            </a:r>
            <a:r>
              <a:rPr b="1" lang="en-GB" sz="1600">
                <a:solidFill>
                  <a:schemeClr val="dk1"/>
                </a:solidFill>
                <a:latin typeface="Calibri"/>
                <a:ea typeface="Calibri"/>
                <a:cs typeface="Calibri"/>
                <a:sym typeface="Calibri"/>
              </a:rPr>
              <a:t>5/6</a:t>
            </a:r>
            <a:r>
              <a:rPr b="1" lang="en-GB" sz="1600">
                <a:solidFill>
                  <a:schemeClr val="dk1"/>
                </a:solidFill>
                <a:latin typeface="Calibri"/>
                <a:ea typeface="Calibri"/>
                <a:cs typeface="Calibri"/>
                <a:sym typeface="Calibri"/>
              </a:rPr>
              <a:t> </a:t>
            </a:r>
            <a:r>
              <a:rPr lang="en-GB" sz="1600">
                <a:solidFill>
                  <a:schemeClr val="dk1"/>
                </a:solidFill>
                <a:latin typeface="Calibri"/>
                <a:ea typeface="Calibri"/>
                <a:cs typeface="Calibri"/>
                <a:sym typeface="Calibri"/>
              </a:rPr>
              <a:t>- </a:t>
            </a:r>
            <a:r>
              <a:rPr lang="en-GB" sz="1500">
                <a:solidFill>
                  <a:schemeClr val="dk1"/>
                </a:solidFill>
                <a:latin typeface="Calibri"/>
                <a:ea typeface="Calibri"/>
                <a:cs typeface="Calibri"/>
                <a:sym typeface="Calibri"/>
              </a:rPr>
              <a:t>Skylar</a:t>
            </a:r>
            <a:r>
              <a:rPr lang="en-GB" sz="1600">
                <a:solidFill>
                  <a:schemeClr val="dk1"/>
                </a:solidFill>
                <a:latin typeface="Calibri"/>
                <a:ea typeface="Calibri"/>
                <a:cs typeface="Calibri"/>
                <a:sym typeface="Calibri"/>
              </a:rPr>
              <a:t> - </a:t>
            </a:r>
            <a:r>
              <a:rPr lang="en-GB" sz="1500">
                <a:solidFill>
                  <a:schemeClr val="dk1"/>
                </a:solidFill>
                <a:latin typeface="Calibri"/>
                <a:ea typeface="Calibri"/>
                <a:cs typeface="Calibri"/>
                <a:sym typeface="Calibri"/>
              </a:rPr>
              <a:t>For her understanding of how to calculate the area in maths and the ability to explain it to others. </a:t>
            </a:r>
            <a:endParaRPr sz="21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1" sz="16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800" u="sng">
                <a:solidFill>
                  <a:schemeClr val="dk1"/>
                </a:solidFill>
                <a:latin typeface="Calibri"/>
                <a:ea typeface="Calibri"/>
                <a:cs typeface="Calibri"/>
                <a:sym typeface="Calibri"/>
              </a:rPr>
              <a:t>Easter Service - Thursday 26th March</a:t>
            </a:r>
            <a:endParaRPr b="1" i="0" sz="1800" u="sng"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We will be going to St Andrews Church on Thursday 26th March at 9.15am, for our Easter Service, parents and carers are welcome to join us.</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0" lang="en-GB" sz="1800" u="sng" cap="none" strike="noStrike">
                <a:solidFill>
                  <a:schemeClr val="dk1"/>
                </a:solidFill>
                <a:latin typeface="Calibri"/>
                <a:ea typeface="Calibri"/>
                <a:cs typeface="Calibri"/>
                <a:sym typeface="Calibri"/>
              </a:rPr>
              <a:t>Back to Wilderness Amazon Experience</a:t>
            </a:r>
            <a:endParaRPr b="1" i="0" sz="1800" u="sng"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GB" sz="1600" u="none" cap="none" strike="noStrike">
                <a:solidFill>
                  <a:schemeClr val="dk1"/>
                </a:solidFill>
                <a:latin typeface="Calibri"/>
                <a:ea typeface="Calibri"/>
                <a:cs typeface="Calibri"/>
                <a:sym typeface="Calibri"/>
              </a:rPr>
              <a:t>On Wednesday 18th March, </a:t>
            </a:r>
            <a:r>
              <a:rPr b="1" lang="en-GB" sz="1600">
                <a:solidFill>
                  <a:schemeClr val="dk1"/>
                </a:solidFill>
                <a:latin typeface="Calibri"/>
                <a:ea typeface="Calibri"/>
                <a:cs typeface="Calibri"/>
                <a:sym typeface="Calibri"/>
              </a:rPr>
              <a:t>Boudicca </a:t>
            </a:r>
            <a:r>
              <a:rPr b="1" i="0" lang="en-GB" sz="1600" u="none" cap="none" strike="noStrike">
                <a:solidFill>
                  <a:schemeClr val="dk1"/>
                </a:solidFill>
                <a:latin typeface="Calibri"/>
                <a:ea typeface="Calibri"/>
                <a:cs typeface="Calibri"/>
                <a:sym typeface="Calibri"/>
              </a:rPr>
              <a:t>class </a:t>
            </a:r>
            <a:r>
              <a:rPr b="0" i="0" lang="en-GB" sz="1600" u="none" cap="none" strike="noStrike">
                <a:solidFill>
                  <a:schemeClr val="dk1"/>
                </a:solidFill>
                <a:latin typeface="Calibri"/>
                <a:ea typeface="Calibri"/>
                <a:cs typeface="Calibri"/>
                <a:sym typeface="Calibri"/>
              </a:rPr>
              <a:t>will be having an Amazon Rainforest experience morning. This is an exciting opportunity to delve deeper into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GB" sz="1600" u="none" cap="none" strike="noStrike">
                <a:solidFill>
                  <a:schemeClr val="dk1"/>
                </a:solidFill>
                <a:latin typeface="Calibri"/>
                <a:ea typeface="Calibri"/>
                <a:cs typeface="Calibri"/>
                <a:sym typeface="Calibri"/>
              </a:rPr>
              <a:t>our topic. Thank you to FOSS for funding this fantastic experience.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Please click the </a:t>
            </a:r>
            <a:r>
              <a:rPr lang="en-GB" sz="1600" u="sng">
                <a:solidFill>
                  <a:schemeClr val="hlink"/>
                </a:solidFill>
                <a:latin typeface="Calibri"/>
                <a:ea typeface="Calibri"/>
                <a:cs typeface="Calibri"/>
                <a:sym typeface="Calibri"/>
                <a:hlinkClick r:id="rId3"/>
              </a:rPr>
              <a:t>form</a:t>
            </a:r>
            <a:r>
              <a:rPr lang="en-GB" sz="1600">
                <a:solidFill>
                  <a:schemeClr val="dk1"/>
                </a:solidFill>
                <a:latin typeface="Calibri"/>
                <a:ea typeface="Calibri"/>
                <a:cs typeface="Calibri"/>
                <a:sym typeface="Calibri"/>
              </a:rPr>
              <a:t> to give consent so your child can fully engage.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600" u="sng">
                <a:solidFill>
                  <a:schemeClr val="dk1"/>
                </a:solidFill>
                <a:latin typeface="Calibri"/>
                <a:ea typeface="Calibri"/>
                <a:cs typeface="Calibri"/>
                <a:sym typeface="Calibri"/>
              </a:rPr>
              <a:t>Children in Year 5/6</a:t>
            </a:r>
            <a:r>
              <a:rPr b="1" i="0" lang="en-GB" sz="1600" u="sng" cap="none" strike="noStrike">
                <a:solidFill>
                  <a:schemeClr val="dk1"/>
                </a:solidFill>
                <a:latin typeface="Calibri"/>
                <a:ea typeface="Calibri"/>
                <a:cs typeface="Calibri"/>
                <a:sym typeface="Calibri"/>
              </a:rPr>
              <a:t> to wear PE kit, Year</a:t>
            </a:r>
            <a:r>
              <a:rPr b="1" lang="en-GB" sz="1600" u="sng">
                <a:solidFill>
                  <a:schemeClr val="dk1"/>
                </a:solidFill>
                <a:latin typeface="Calibri"/>
                <a:ea typeface="Calibri"/>
                <a:cs typeface="Calibri"/>
                <a:sym typeface="Calibri"/>
              </a:rPr>
              <a:t> </a:t>
            </a:r>
            <a:r>
              <a:rPr b="1" lang="en-GB" sz="1600" u="sng">
                <a:solidFill>
                  <a:schemeClr val="dk1"/>
                </a:solidFill>
                <a:latin typeface="Calibri"/>
                <a:ea typeface="Calibri"/>
                <a:cs typeface="Calibri"/>
                <a:sym typeface="Calibri"/>
              </a:rPr>
              <a:t>3/4</a:t>
            </a:r>
            <a:r>
              <a:rPr b="1" lang="en-GB" sz="1600" u="sng">
                <a:solidFill>
                  <a:schemeClr val="dk1"/>
                </a:solidFill>
                <a:latin typeface="Calibri"/>
                <a:ea typeface="Calibri"/>
                <a:cs typeface="Calibri"/>
                <a:sym typeface="Calibri"/>
              </a:rPr>
              <a:t> can wear Forest school clothing for the day.</a:t>
            </a:r>
            <a:endParaRPr b="1" sz="16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sz="1600">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100"/>
              <a:buFont typeface="Arial"/>
              <a:buNone/>
            </a:pPr>
            <a:r>
              <a:rPr b="1" i="0" lang="en-GB" sz="1800" u="sng" cap="none" strike="noStrike">
                <a:solidFill>
                  <a:schemeClr val="dk1"/>
                </a:solidFill>
                <a:latin typeface="Calibri"/>
                <a:ea typeface="Calibri"/>
                <a:cs typeface="Calibri"/>
                <a:sym typeface="Calibri"/>
              </a:rPr>
              <a:t>Horstead Residential Meeting</a:t>
            </a:r>
            <a:endParaRPr b="1" i="0" sz="1800" u="sng"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GB" sz="1600" u="none" cap="none" strike="noStrike">
                <a:solidFill>
                  <a:schemeClr val="dk1"/>
                </a:solidFill>
                <a:latin typeface="Calibri"/>
                <a:ea typeface="Calibri"/>
                <a:cs typeface="Calibri"/>
                <a:sym typeface="Calibri"/>
              </a:rPr>
              <a:t>Parents are invited to a meeting at Diss Junior School on Monday 16th March at 3.30pm. Consent forms and kit lists will be handed out during the meeting alongside an opportunity to go through the activities schedule. There will be opportunities to answer any questions you may have in regards to the residential. </a:t>
            </a:r>
            <a:endParaRPr b="0" i="0" sz="1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800" u="sng">
                <a:solidFill>
                  <a:schemeClr val="dk1"/>
                </a:solidFill>
                <a:latin typeface="Calibri"/>
                <a:ea typeface="Calibri"/>
                <a:cs typeface="Calibri"/>
                <a:sym typeface="Calibri"/>
              </a:rPr>
              <a:t>Wrap around care</a:t>
            </a:r>
            <a:endParaRPr b="1" i="0" sz="1800" u="sng" cap="none" strike="noStrike">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Over the past two years, we have been working alongside the DfE and Norfolk County Council to support the development of high quality wraparound childcare (breakfast and afterschool clubs). Norfolk County Council are keen to understand the impact this childcare has had on families and therefore value your feedback on your experience so far. Please could you take a few minutes to complete this Microsoft</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600" u="sng">
                <a:solidFill>
                  <a:schemeClr val="hlink"/>
                </a:solidFill>
                <a:latin typeface="Calibri"/>
                <a:ea typeface="Calibri"/>
                <a:cs typeface="Calibri"/>
                <a:sym typeface="Calibri"/>
                <a:hlinkClick r:id="rId4"/>
              </a:rPr>
              <a:t>Form</a:t>
            </a:r>
            <a:r>
              <a:rPr lang="en-GB" sz="1600">
                <a:solidFill>
                  <a:schemeClr val="dk1"/>
                </a:solidFill>
                <a:latin typeface="Calibri"/>
                <a:ea typeface="Calibri"/>
                <a:cs typeface="Calibri"/>
                <a:sym typeface="Calibri"/>
              </a:rPr>
              <a:t> by Friday 27 March 2026.</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GB" sz="1800" u="sng">
                <a:solidFill>
                  <a:schemeClr val="dk1"/>
                </a:solidFill>
                <a:latin typeface="Calibri"/>
                <a:ea typeface="Calibri"/>
                <a:cs typeface="Calibri"/>
                <a:sym typeface="Calibri"/>
              </a:rPr>
              <a:t>Drumming performance</a:t>
            </a:r>
            <a:endParaRPr b="1" sz="1800" u="sng">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Over the last 10 weeks, </a:t>
            </a:r>
            <a:r>
              <a:rPr lang="en-GB" sz="1600">
                <a:solidFill>
                  <a:schemeClr val="dk1"/>
                </a:solidFill>
                <a:latin typeface="Calibri"/>
                <a:ea typeface="Calibri"/>
                <a:cs typeface="Calibri"/>
                <a:sym typeface="Calibri"/>
              </a:rPr>
              <a:t>Boudicca</a:t>
            </a:r>
            <a:r>
              <a:rPr lang="en-GB" sz="1600">
                <a:solidFill>
                  <a:schemeClr val="dk1"/>
                </a:solidFill>
                <a:latin typeface="Calibri"/>
                <a:ea typeface="Calibri"/>
                <a:cs typeface="Calibri"/>
                <a:sym typeface="Calibri"/>
              </a:rPr>
              <a:t> class have been learning how to play Samba Drums. We will be holding a special assembly for parents on Monday 23rd March at 2.50pm so the children can show </a:t>
            </a:r>
            <a:r>
              <a:rPr lang="en-GB" sz="1600">
                <a:solidFill>
                  <a:schemeClr val="dk1"/>
                </a:solidFill>
                <a:latin typeface="Calibri"/>
                <a:ea typeface="Calibri"/>
                <a:cs typeface="Calibri"/>
                <a:sym typeface="Calibri"/>
              </a:rPr>
              <a:t>you</a:t>
            </a:r>
            <a:r>
              <a:rPr lang="en-GB" sz="1600">
                <a:solidFill>
                  <a:schemeClr val="dk1"/>
                </a:solidFill>
                <a:latin typeface="Calibri"/>
                <a:ea typeface="Calibri"/>
                <a:cs typeface="Calibri"/>
                <a:sym typeface="Calibri"/>
              </a:rPr>
              <a:t> all their new skill.</a:t>
            </a:r>
            <a:endParaRPr sz="16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b="1" lang="en-GB" sz="2100" u="sng">
                <a:solidFill>
                  <a:schemeClr val="dk1"/>
                </a:solidFill>
                <a:latin typeface="Calibri"/>
                <a:ea typeface="Calibri"/>
                <a:cs typeface="Calibri"/>
                <a:sym typeface="Calibri"/>
              </a:rPr>
              <a:t>Please see poster below for information on FOSS Easter Fayre.</a:t>
            </a:r>
            <a:endParaRPr b="1" sz="2100" u="sng">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1" sz="1800">
              <a:solidFill>
                <a:schemeClr val="dk1"/>
              </a:solidFill>
              <a:latin typeface="Calibri"/>
              <a:ea typeface="Calibri"/>
              <a:cs typeface="Calibri"/>
              <a:sym typeface="Calibri"/>
            </a:endParaRPr>
          </a:p>
        </p:txBody>
      </p:sp>
      <p:sp>
        <p:nvSpPr>
          <p:cNvPr id="69" name="Google Shape;69;g37c03fcc61a_0_0"/>
          <p:cNvSpPr/>
          <p:nvPr/>
        </p:nvSpPr>
        <p:spPr>
          <a:xfrm>
            <a:off x="0" y="10049075"/>
            <a:ext cx="7601100" cy="622800"/>
          </a:xfrm>
          <a:prstGeom prst="rect">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14th April - Return to School</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Wednesday 15th - Friday 17th April - Year 3 and 4 Horstead Residential.</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g37c03fcc61a_0_0"/>
          <p:cNvSpPr/>
          <p:nvPr/>
        </p:nvSpPr>
        <p:spPr>
          <a:xfrm>
            <a:off x="-20550" y="49621"/>
            <a:ext cx="7601100" cy="327000"/>
          </a:xfrm>
          <a:prstGeom prst="rect">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pic>
        <p:nvPicPr>
          <p:cNvPr id="75" name="Google Shape;75;g3cee7187a96_0_0" title="Easter Fayre.png"/>
          <p:cNvPicPr preferRelativeResize="0"/>
          <p:nvPr/>
        </p:nvPicPr>
        <p:blipFill>
          <a:blip r:embed="rId3">
            <a:alphaModFix/>
          </a:blip>
          <a:stretch>
            <a:fillRect/>
          </a:stretch>
        </p:blipFill>
        <p:spPr>
          <a:xfrm>
            <a:off x="90475" y="93475"/>
            <a:ext cx="7311400" cy="104087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